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84" r:id="rId3"/>
    <p:sldId id="260" r:id="rId4"/>
    <p:sldId id="279" r:id="rId5"/>
    <p:sldId id="280" r:id="rId6"/>
    <p:sldId id="272" r:id="rId7"/>
    <p:sldId id="264" r:id="rId8"/>
    <p:sldId id="277" r:id="rId9"/>
    <p:sldId id="282" r:id="rId10"/>
    <p:sldId id="281" r:id="rId11"/>
    <p:sldId id="261" r:id="rId12"/>
    <p:sldId id="26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82BE"/>
    <a:srgbClr val="194479"/>
    <a:srgbClr val="2A65AC"/>
    <a:srgbClr val="FFFFFF"/>
    <a:srgbClr val="1B3B83"/>
    <a:srgbClr val="1F4599"/>
    <a:srgbClr val="0E79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153" autoAdjust="0"/>
    <p:restoredTop sz="85025" autoAdjust="0"/>
  </p:normalViewPr>
  <p:slideViewPr>
    <p:cSldViewPr>
      <p:cViewPr varScale="1">
        <p:scale>
          <a:sx n="98" d="100"/>
          <a:sy n="98" d="100"/>
        </p:scale>
        <p:origin x="160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0466A-F4FD-40ED-9596-5310C5ED0D0A}" type="datetimeFigureOut">
              <a:rPr lang="ru-RU" smtClean="0"/>
              <a:t>28.01.2019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DC696-E59E-435D-86D4-04539DE5DF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1265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0466A-F4FD-40ED-9596-5310C5ED0D0A}" type="datetimeFigureOut">
              <a:rPr lang="ru-RU" smtClean="0"/>
              <a:t>28.01.2019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DC696-E59E-435D-86D4-04539DE5DF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9645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0466A-F4FD-40ED-9596-5310C5ED0D0A}" type="datetimeFigureOut">
              <a:rPr lang="ru-RU" smtClean="0"/>
              <a:t>28.01.2019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DC696-E59E-435D-86D4-04539DE5DF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8708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0466A-F4FD-40ED-9596-5310C5ED0D0A}" type="datetimeFigureOut">
              <a:rPr lang="ru-RU" smtClean="0"/>
              <a:t>28.01.2019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DC696-E59E-435D-86D4-04539DE5DF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3502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0466A-F4FD-40ED-9596-5310C5ED0D0A}" type="datetimeFigureOut">
              <a:rPr lang="ru-RU" smtClean="0"/>
              <a:t>28.01.2019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DC696-E59E-435D-86D4-04539DE5DF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400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0466A-F4FD-40ED-9596-5310C5ED0D0A}" type="datetimeFigureOut">
              <a:rPr lang="ru-RU" smtClean="0"/>
              <a:t>28.01.2019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DC696-E59E-435D-86D4-04539DE5DF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8436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0466A-F4FD-40ED-9596-5310C5ED0D0A}" type="datetimeFigureOut">
              <a:rPr lang="ru-RU" smtClean="0"/>
              <a:t>28.01.2019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DC696-E59E-435D-86D4-04539DE5DF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7785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0466A-F4FD-40ED-9596-5310C5ED0D0A}" type="datetimeFigureOut">
              <a:rPr lang="ru-RU" smtClean="0"/>
              <a:t>28.01.2019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DC696-E59E-435D-86D4-04539DE5DF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9207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0466A-F4FD-40ED-9596-5310C5ED0D0A}" type="datetimeFigureOut">
              <a:rPr lang="ru-RU" smtClean="0"/>
              <a:t>28.01.2019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DC696-E59E-435D-86D4-04539DE5DF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7033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0466A-F4FD-40ED-9596-5310C5ED0D0A}" type="datetimeFigureOut">
              <a:rPr lang="ru-RU" smtClean="0"/>
              <a:t>28.01.2019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DC696-E59E-435D-86D4-04539DE5DF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124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0466A-F4FD-40ED-9596-5310C5ED0D0A}" type="datetimeFigureOut">
              <a:rPr lang="ru-RU" smtClean="0"/>
              <a:t>28.01.2019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DC696-E59E-435D-86D4-04539DE5DF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010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3000">
              <a:srgbClr val="194479"/>
            </a:gs>
            <a:gs pos="100000">
              <a:srgbClr val="0A82BE">
                <a:lumMod val="100000"/>
              </a:srgb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E0466A-F4FD-40ED-9596-5310C5ED0D0A}" type="datetimeFigureOut">
              <a:rPr lang="ru-RU" smtClean="0"/>
              <a:t>28.01.2019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7DC696-E59E-435D-86D4-04539DE5DF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71729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араллелограмм 8"/>
          <p:cNvSpPr/>
          <p:nvPr/>
        </p:nvSpPr>
        <p:spPr>
          <a:xfrm>
            <a:off x="-22671" y="4800180"/>
            <a:ext cx="9166670" cy="2128817"/>
          </a:xfrm>
          <a:custGeom>
            <a:avLst/>
            <a:gdLst>
              <a:gd name="connsiteX0" fmla="*/ 0 w 2016224"/>
              <a:gd name="connsiteY0" fmla="*/ 504056 h 504056"/>
              <a:gd name="connsiteX1" fmla="*/ 126014 w 2016224"/>
              <a:gd name="connsiteY1" fmla="*/ 0 h 504056"/>
              <a:gd name="connsiteX2" fmla="*/ 2016224 w 2016224"/>
              <a:gd name="connsiteY2" fmla="*/ 0 h 504056"/>
              <a:gd name="connsiteX3" fmla="*/ 1890210 w 2016224"/>
              <a:gd name="connsiteY3" fmla="*/ 504056 h 504056"/>
              <a:gd name="connsiteX4" fmla="*/ 0 w 2016224"/>
              <a:gd name="connsiteY4" fmla="*/ 504056 h 504056"/>
              <a:gd name="connsiteX0" fmla="*/ 0 w 2016224"/>
              <a:gd name="connsiteY0" fmla="*/ 602298 h 602298"/>
              <a:gd name="connsiteX1" fmla="*/ 27773 w 2016224"/>
              <a:gd name="connsiteY1" fmla="*/ 0 h 602298"/>
              <a:gd name="connsiteX2" fmla="*/ 2016224 w 2016224"/>
              <a:gd name="connsiteY2" fmla="*/ 98242 h 602298"/>
              <a:gd name="connsiteX3" fmla="*/ 1890210 w 2016224"/>
              <a:gd name="connsiteY3" fmla="*/ 602298 h 602298"/>
              <a:gd name="connsiteX4" fmla="*/ 0 w 2016224"/>
              <a:gd name="connsiteY4" fmla="*/ 602298 h 602298"/>
              <a:gd name="connsiteX0" fmla="*/ 0 w 9210512"/>
              <a:gd name="connsiteY0" fmla="*/ 1637610 h 1637610"/>
              <a:gd name="connsiteX1" fmla="*/ 27773 w 9210512"/>
              <a:gd name="connsiteY1" fmla="*/ 1035312 h 1637610"/>
              <a:gd name="connsiteX2" fmla="*/ 9210512 w 9210512"/>
              <a:gd name="connsiteY2" fmla="*/ 0 h 1637610"/>
              <a:gd name="connsiteX3" fmla="*/ 1890210 w 9210512"/>
              <a:gd name="connsiteY3" fmla="*/ 1637610 h 1637610"/>
              <a:gd name="connsiteX4" fmla="*/ 0 w 9210512"/>
              <a:gd name="connsiteY4" fmla="*/ 1637610 h 1637610"/>
              <a:gd name="connsiteX0" fmla="*/ 0 w 9210512"/>
              <a:gd name="connsiteY0" fmla="*/ 1637610 h 1660282"/>
              <a:gd name="connsiteX1" fmla="*/ 27773 w 9210512"/>
              <a:gd name="connsiteY1" fmla="*/ 1035312 h 1660282"/>
              <a:gd name="connsiteX2" fmla="*/ 9210512 w 9210512"/>
              <a:gd name="connsiteY2" fmla="*/ 0 h 1660282"/>
              <a:gd name="connsiteX3" fmla="*/ 9205410 w 9210512"/>
              <a:gd name="connsiteY3" fmla="*/ 1660282 h 1660282"/>
              <a:gd name="connsiteX4" fmla="*/ 0 w 9210512"/>
              <a:gd name="connsiteY4" fmla="*/ 1637610 h 1660282"/>
              <a:gd name="connsiteX0" fmla="*/ 32683 w 9243195"/>
              <a:gd name="connsiteY0" fmla="*/ 1637610 h 1660282"/>
              <a:gd name="connsiteX1" fmla="*/ 0 w 9243195"/>
              <a:gd name="connsiteY1" fmla="*/ 982412 h 1660282"/>
              <a:gd name="connsiteX2" fmla="*/ 9243195 w 9243195"/>
              <a:gd name="connsiteY2" fmla="*/ 0 h 1660282"/>
              <a:gd name="connsiteX3" fmla="*/ 9238093 w 9243195"/>
              <a:gd name="connsiteY3" fmla="*/ 1660282 h 1660282"/>
              <a:gd name="connsiteX4" fmla="*/ 32683 w 9243195"/>
              <a:gd name="connsiteY4" fmla="*/ 1637610 h 1660282"/>
              <a:gd name="connsiteX0" fmla="*/ 0 w 9255854"/>
              <a:gd name="connsiteY0" fmla="*/ 1698067 h 1698067"/>
              <a:gd name="connsiteX1" fmla="*/ 12659 w 9255854"/>
              <a:gd name="connsiteY1" fmla="*/ 982412 h 1698067"/>
              <a:gd name="connsiteX2" fmla="*/ 9255854 w 9255854"/>
              <a:gd name="connsiteY2" fmla="*/ 0 h 1698067"/>
              <a:gd name="connsiteX3" fmla="*/ 9250752 w 9255854"/>
              <a:gd name="connsiteY3" fmla="*/ 1660282 h 1698067"/>
              <a:gd name="connsiteX4" fmla="*/ 0 w 9255854"/>
              <a:gd name="connsiteY4" fmla="*/ 1698067 h 1698067"/>
              <a:gd name="connsiteX0" fmla="*/ 0 w 9251065"/>
              <a:gd name="connsiteY0" fmla="*/ 2121260 h 2121260"/>
              <a:gd name="connsiteX1" fmla="*/ 12659 w 9251065"/>
              <a:gd name="connsiteY1" fmla="*/ 1405605 h 2121260"/>
              <a:gd name="connsiteX2" fmla="*/ 9248297 w 9251065"/>
              <a:gd name="connsiteY2" fmla="*/ 0 h 2121260"/>
              <a:gd name="connsiteX3" fmla="*/ 9250752 w 9251065"/>
              <a:gd name="connsiteY3" fmla="*/ 2083475 h 2121260"/>
              <a:gd name="connsiteX4" fmla="*/ 0 w 9251065"/>
              <a:gd name="connsiteY4" fmla="*/ 2121260 h 2121260"/>
              <a:gd name="connsiteX0" fmla="*/ 2571 w 9238406"/>
              <a:gd name="connsiteY0" fmla="*/ 2128817 h 2128817"/>
              <a:gd name="connsiteX1" fmla="*/ 0 w 9238406"/>
              <a:gd name="connsiteY1" fmla="*/ 1405605 h 2128817"/>
              <a:gd name="connsiteX2" fmla="*/ 9235638 w 9238406"/>
              <a:gd name="connsiteY2" fmla="*/ 0 h 2128817"/>
              <a:gd name="connsiteX3" fmla="*/ 9238093 w 9238406"/>
              <a:gd name="connsiteY3" fmla="*/ 2083475 h 2128817"/>
              <a:gd name="connsiteX4" fmla="*/ 2571 w 9238406"/>
              <a:gd name="connsiteY4" fmla="*/ 2128817 h 2128817"/>
              <a:gd name="connsiteX0" fmla="*/ 10186 w 9246021"/>
              <a:gd name="connsiteY0" fmla="*/ 2128817 h 2128817"/>
              <a:gd name="connsiteX1" fmla="*/ 0 w 9246021"/>
              <a:gd name="connsiteY1" fmla="*/ 1398048 h 2128817"/>
              <a:gd name="connsiteX2" fmla="*/ 9243253 w 9246021"/>
              <a:gd name="connsiteY2" fmla="*/ 0 h 2128817"/>
              <a:gd name="connsiteX3" fmla="*/ 9245708 w 9246021"/>
              <a:gd name="connsiteY3" fmla="*/ 2083475 h 2128817"/>
              <a:gd name="connsiteX4" fmla="*/ 10186 w 9246021"/>
              <a:gd name="connsiteY4" fmla="*/ 2128817 h 2128817"/>
              <a:gd name="connsiteX0" fmla="*/ 0 w 9235835"/>
              <a:gd name="connsiteY0" fmla="*/ 2128817 h 2128817"/>
              <a:gd name="connsiteX1" fmla="*/ 5044 w 9235835"/>
              <a:gd name="connsiteY1" fmla="*/ 1390491 h 2128817"/>
              <a:gd name="connsiteX2" fmla="*/ 9233067 w 9235835"/>
              <a:gd name="connsiteY2" fmla="*/ 0 h 2128817"/>
              <a:gd name="connsiteX3" fmla="*/ 9235522 w 9235835"/>
              <a:gd name="connsiteY3" fmla="*/ 2083475 h 2128817"/>
              <a:gd name="connsiteX4" fmla="*/ 0 w 9235835"/>
              <a:gd name="connsiteY4" fmla="*/ 2128817 h 2128817"/>
              <a:gd name="connsiteX0" fmla="*/ 17949 w 9253784"/>
              <a:gd name="connsiteY0" fmla="*/ 2128817 h 2128817"/>
              <a:gd name="connsiteX1" fmla="*/ 94 w 9253784"/>
              <a:gd name="connsiteY1" fmla="*/ 1390491 h 2128817"/>
              <a:gd name="connsiteX2" fmla="*/ 9251016 w 9253784"/>
              <a:gd name="connsiteY2" fmla="*/ 0 h 2128817"/>
              <a:gd name="connsiteX3" fmla="*/ 9253471 w 9253784"/>
              <a:gd name="connsiteY3" fmla="*/ 2083475 h 2128817"/>
              <a:gd name="connsiteX4" fmla="*/ 17949 w 9253784"/>
              <a:gd name="connsiteY4" fmla="*/ 2128817 h 2128817"/>
              <a:gd name="connsiteX0" fmla="*/ 0 w 9258733"/>
              <a:gd name="connsiteY0" fmla="*/ 2128817 h 2128817"/>
              <a:gd name="connsiteX1" fmla="*/ 5043 w 9258733"/>
              <a:gd name="connsiteY1" fmla="*/ 1390491 h 2128817"/>
              <a:gd name="connsiteX2" fmla="*/ 9255965 w 9258733"/>
              <a:gd name="connsiteY2" fmla="*/ 0 h 2128817"/>
              <a:gd name="connsiteX3" fmla="*/ 9258420 w 9258733"/>
              <a:gd name="connsiteY3" fmla="*/ 2083475 h 2128817"/>
              <a:gd name="connsiteX4" fmla="*/ 0 w 9258733"/>
              <a:gd name="connsiteY4" fmla="*/ 2128817 h 2128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8733" h="2128817">
                <a:moveTo>
                  <a:pt x="0" y="2128817"/>
                </a:moveTo>
                <a:lnTo>
                  <a:pt x="5043" y="1390491"/>
                </a:lnTo>
                <a:lnTo>
                  <a:pt x="9255965" y="0"/>
                </a:lnTo>
                <a:cubicBezTo>
                  <a:pt x="9254264" y="553427"/>
                  <a:pt x="9260121" y="1530048"/>
                  <a:pt x="9258420" y="2083475"/>
                </a:cubicBezTo>
                <a:lnTo>
                  <a:pt x="0" y="212881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66987"/>
            <a:ext cx="4643166" cy="119484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95536" y="1804808"/>
            <a:ext cx="8136904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FFFF"/>
                </a:solidFill>
              </a:rPr>
              <a:t>B2B </a:t>
            </a:r>
            <a:r>
              <a:rPr lang="ru-RU" sz="3600" b="1" dirty="0" smtClean="0">
                <a:solidFill>
                  <a:srgbClr val="FFFFFF"/>
                </a:solidFill>
              </a:rPr>
              <a:t>платформа бронирования </a:t>
            </a:r>
          </a:p>
          <a:p>
            <a:r>
              <a:rPr lang="en-US" sz="3600" b="1" dirty="0" smtClean="0">
                <a:solidFill>
                  <a:srgbClr val="FFFFFF"/>
                </a:solidFill>
              </a:rPr>
              <a:t>VIP</a:t>
            </a:r>
            <a:r>
              <a:rPr lang="en-US" sz="3600" b="1" dirty="0">
                <a:solidFill>
                  <a:srgbClr val="FFFFFF"/>
                </a:solidFill>
              </a:rPr>
              <a:t> </a:t>
            </a:r>
            <a:r>
              <a:rPr lang="ru-RU" sz="3600" b="1" dirty="0" smtClean="0">
                <a:solidFill>
                  <a:srgbClr val="FFFFFF"/>
                </a:solidFill>
              </a:rPr>
              <a:t>обслуживания</a:t>
            </a:r>
          </a:p>
          <a:p>
            <a:r>
              <a:rPr lang="ru-RU" sz="3600" b="1" dirty="0" smtClean="0">
                <a:solidFill>
                  <a:srgbClr val="FFFFFF"/>
                </a:solidFill>
              </a:rPr>
              <a:t>в </a:t>
            </a:r>
            <a:r>
              <a:rPr lang="ru-RU" sz="4000" b="1" dirty="0" smtClean="0">
                <a:solidFill>
                  <a:srgbClr val="FFFFFF"/>
                </a:solidFill>
              </a:rPr>
              <a:t>аэропортах</a:t>
            </a:r>
            <a:endParaRPr lang="ru-RU" sz="3600" b="1" dirty="0">
              <a:solidFill>
                <a:srgbClr val="FFFF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526449" y="5517231"/>
            <a:ext cx="215937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dirty="0" smtClean="0">
                <a:solidFill>
                  <a:srgbClr val="2A65AC"/>
                </a:solidFill>
              </a:rPr>
              <a:t>+7 (495) 509-60-99</a:t>
            </a:r>
          </a:p>
          <a:p>
            <a:pPr algn="r"/>
            <a:r>
              <a:rPr lang="en-US" dirty="0" smtClean="0">
                <a:solidFill>
                  <a:srgbClr val="2A65AC"/>
                </a:solidFill>
              </a:rPr>
              <a:t>vipzal@travelmart.ru</a:t>
            </a:r>
            <a:r>
              <a:rPr lang="ru-RU" dirty="0" smtClean="0">
                <a:solidFill>
                  <a:srgbClr val="2A65AC"/>
                </a:solidFill>
              </a:rPr>
              <a:t/>
            </a:r>
            <a:br>
              <a:rPr lang="ru-RU" dirty="0" smtClean="0">
                <a:solidFill>
                  <a:srgbClr val="2A65AC"/>
                </a:solidFill>
              </a:rPr>
            </a:br>
            <a:r>
              <a:rPr lang="en-US" dirty="0" smtClean="0">
                <a:solidFill>
                  <a:srgbClr val="2A65AC"/>
                </a:solidFill>
              </a:rPr>
              <a:t>vip-zal.ru</a:t>
            </a:r>
            <a:endParaRPr lang="ru-RU" dirty="0" smtClean="0">
              <a:solidFill>
                <a:srgbClr val="2A65AC"/>
              </a:solidFill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7235" y="2743527"/>
            <a:ext cx="599312" cy="752736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9727" y="1668152"/>
            <a:ext cx="634328" cy="752736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3475" y="588041"/>
            <a:ext cx="786832" cy="752736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2693" y="3823411"/>
            <a:ext cx="607699" cy="752736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95536" y="4217780"/>
            <a:ext cx="64087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FFFFFF"/>
                </a:solidFill>
              </a:rPr>
              <a:t>Теперь бронировать </a:t>
            </a:r>
            <a:r>
              <a:rPr lang="en-US" dirty="0" smtClean="0">
                <a:solidFill>
                  <a:srgbClr val="FFFFFF"/>
                </a:solidFill>
              </a:rPr>
              <a:t>vip </a:t>
            </a:r>
            <a:r>
              <a:rPr lang="ru-RU" dirty="0" smtClean="0">
                <a:solidFill>
                  <a:srgbClr val="FFFFFF"/>
                </a:solidFill>
              </a:rPr>
              <a:t>услуги </a:t>
            </a:r>
            <a:r>
              <a:rPr lang="ru-RU" dirty="0">
                <a:solidFill>
                  <a:srgbClr val="FFFFFF"/>
                </a:solidFill>
              </a:rPr>
              <a:t>онлайн так же просто, </a:t>
            </a:r>
            <a:endParaRPr lang="en-US" dirty="0" smtClean="0">
              <a:solidFill>
                <a:srgbClr val="FFFFFF"/>
              </a:solidFill>
            </a:endParaRPr>
          </a:p>
          <a:p>
            <a:r>
              <a:rPr lang="ru-RU" dirty="0" smtClean="0">
                <a:solidFill>
                  <a:srgbClr val="FFFFFF"/>
                </a:solidFill>
              </a:rPr>
              <a:t>как авиабилеты </a:t>
            </a:r>
            <a:r>
              <a:rPr lang="ru-RU" dirty="0">
                <a:solidFill>
                  <a:srgbClr val="FFFFFF"/>
                </a:solidFill>
              </a:rPr>
              <a:t>или гостиницы.</a:t>
            </a:r>
          </a:p>
        </p:txBody>
      </p:sp>
    </p:spTree>
    <p:extLst>
      <p:ext uri="{BB962C8B-B14F-4D97-AF65-F5344CB8AC3E}">
        <p14:creationId xmlns:p14="http://schemas.microsoft.com/office/powerpoint/2010/main" val="4015688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араллелограмм 8"/>
          <p:cNvSpPr/>
          <p:nvPr/>
        </p:nvSpPr>
        <p:spPr>
          <a:xfrm rot="10800000">
            <a:off x="-22671" y="4725144"/>
            <a:ext cx="9166670" cy="2128817"/>
          </a:xfrm>
          <a:custGeom>
            <a:avLst/>
            <a:gdLst>
              <a:gd name="connsiteX0" fmla="*/ 0 w 2016224"/>
              <a:gd name="connsiteY0" fmla="*/ 504056 h 504056"/>
              <a:gd name="connsiteX1" fmla="*/ 126014 w 2016224"/>
              <a:gd name="connsiteY1" fmla="*/ 0 h 504056"/>
              <a:gd name="connsiteX2" fmla="*/ 2016224 w 2016224"/>
              <a:gd name="connsiteY2" fmla="*/ 0 h 504056"/>
              <a:gd name="connsiteX3" fmla="*/ 1890210 w 2016224"/>
              <a:gd name="connsiteY3" fmla="*/ 504056 h 504056"/>
              <a:gd name="connsiteX4" fmla="*/ 0 w 2016224"/>
              <a:gd name="connsiteY4" fmla="*/ 504056 h 504056"/>
              <a:gd name="connsiteX0" fmla="*/ 0 w 2016224"/>
              <a:gd name="connsiteY0" fmla="*/ 602298 h 602298"/>
              <a:gd name="connsiteX1" fmla="*/ 27773 w 2016224"/>
              <a:gd name="connsiteY1" fmla="*/ 0 h 602298"/>
              <a:gd name="connsiteX2" fmla="*/ 2016224 w 2016224"/>
              <a:gd name="connsiteY2" fmla="*/ 98242 h 602298"/>
              <a:gd name="connsiteX3" fmla="*/ 1890210 w 2016224"/>
              <a:gd name="connsiteY3" fmla="*/ 602298 h 602298"/>
              <a:gd name="connsiteX4" fmla="*/ 0 w 2016224"/>
              <a:gd name="connsiteY4" fmla="*/ 602298 h 602298"/>
              <a:gd name="connsiteX0" fmla="*/ 0 w 9210512"/>
              <a:gd name="connsiteY0" fmla="*/ 1637610 h 1637610"/>
              <a:gd name="connsiteX1" fmla="*/ 27773 w 9210512"/>
              <a:gd name="connsiteY1" fmla="*/ 1035312 h 1637610"/>
              <a:gd name="connsiteX2" fmla="*/ 9210512 w 9210512"/>
              <a:gd name="connsiteY2" fmla="*/ 0 h 1637610"/>
              <a:gd name="connsiteX3" fmla="*/ 1890210 w 9210512"/>
              <a:gd name="connsiteY3" fmla="*/ 1637610 h 1637610"/>
              <a:gd name="connsiteX4" fmla="*/ 0 w 9210512"/>
              <a:gd name="connsiteY4" fmla="*/ 1637610 h 1637610"/>
              <a:gd name="connsiteX0" fmla="*/ 0 w 9210512"/>
              <a:gd name="connsiteY0" fmla="*/ 1637610 h 1660282"/>
              <a:gd name="connsiteX1" fmla="*/ 27773 w 9210512"/>
              <a:gd name="connsiteY1" fmla="*/ 1035312 h 1660282"/>
              <a:gd name="connsiteX2" fmla="*/ 9210512 w 9210512"/>
              <a:gd name="connsiteY2" fmla="*/ 0 h 1660282"/>
              <a:gd name="connsiteX3" fmla="*/ 9205410 w 9210512"/>
              <a:gd name="connsiteY3" fmla="*/ 1660282 h 1660282"/>
              <a:gd name="connsiteX4" fmla="*/ 0 w 9210512"/>
              <a:gd name="connsiteY4" fmla="*/ 1637610 h 1660282"/>
              <a:gd name="connsiteX0" fmla="*/ 32683 w 9243195"/>
              <a:gd name="connsiteY0" fmla="*/ 1637610 h 1660282"/>
              <a:gd name="connsiteX1" fmla="*/ 0 w 9243195"/>
              <a:gd name="connsiteY1" fmla="*/ 982412 h 1660282"/>
              <a:gd name="connsiteX2" fmla="*/ 9243195 w 9243195"/>
              <a:gd name="connsiteY2" fmla="*/ 0 h 1660282"/>
              <a:gd name="connsiteX3" fmla="*/ 9238093 w 9243195"/>
              <a:gd name="connsiteY3" fmla="*/ 1660282 h 1660282"/>
              <a:gd name="connsiteX4" fmla="*/ 32683 w 9243195"/>
              <a:gd name="connsiteY4" fmla="*/ 1637610 h 1660282"/>
              <a:gd name="connsiteX0" fmla="*/ 0 w 9255854"/>
              <a:gd name="connsiteY0" fmla="*/ 1698067 h 1698067"/>
              <a:gd name="connsiteX1" fmla="*/ 12659 w 9255854"/>
              <a:gd name="connsiteY1" fmla="*/ 982412 h 1698067"/>
              <a:gd name="connsiteX2" fmla="*/ 9255854 w 9255854"/>
              <a:gd name="connsiteY2" fmla="*/ 0 h 1698067"/>
              <a:gd name="connsiteX3" fmla="*/ 9250752 w 9255854"/>
              <a:gd name="connsiteY3" fmla="*/ 1660282 h 1698067"/>
              <a:gd name="connsiteX4" fmla="*/ 0 w 9255854"/>
              <a:gd name="connsiteY4" fmla="*/ 1698067 h 1698067"/>
              <a:gd name="connsiteX0" fmla="*/ 0 w 9251065"/>
              <a:gd name="connsiteY0" fmla="*/ 2121260 h 2121260"/>
              <a:gd name="connsiteX1" fmla="*/ 12659 w 9251065"/>
              <a:gd name="connsiteY1" fmla="*/ 1405605 h 2121260"/>
              <a:gd name="connsiteX2" fmla="*/ 9248297 w 9251065"/>
              <a:gd name="connsiteY2" fmla="*/ 0 h 2121260"/>
              <a:gd name="connsiteX3" fmla="*/ 9250752 w 9251065"/>
              <a:gd name="connsiteY3" fmla="*/ 2083475 h 2121260"/>
              <a:gd name="connsiteX4" fmla="*/ 0 w 9251065"/>
              <a:gd name="connsiteY4" fmla="*/ 2121260 h 2121260"/>
              <a:gd name="connsiteX0" fmla="*/ 2571 w 9238406"/>
              <a:gd name="connsiteY0" fmla="*/ 2128817 h 2128817"/>
              <a:gd name="connsiteX1" fmla="*/ 0 w 9238406"/>
              <a:gd name="connsiteY1" fmla="*/ 1405605 h 2128817"/>
              <a:gd name="connsiteX2" fmla="*/ 9235638 w 9238406"/>
              <a:gd name="connsiteY2" fmla="*/ 0 h 2128817"/>
              <a:gd name="connsiteX3" fmla="*/ 9238093 w 9238406"/>
              <a:gd name="connsiteY3" fmla="*/ 2083475 h 2128817"/>
              <a:gd name="connsiteX4" fmla="*/ 2571 w 9238406"/>
              <a:gd name="connsiteY4" fmla="*/ 2128817 h 2128817"/>
              <a:gd name="connsiteX0" fmla="*/ 10186 w 9246021"/>
              <a:gd name="connsiteY0" fmla="*/ 2128817 h 2128817"/>
              <a:gd name="connsiteX1" fmla="*/ 0 w 9246021"/>
              <a:gd name="connsiteY1" fmla="*/ 1398048 h 2128817"/>
              <a:gd name="connsiteX2" fmla="*/ 9243253 w 9246021"/>
              <a:gd name="connsiteY2" fmla="*/ 0 h 2128817"/>
              <a:gd name="connsiteX3" fmla="*/ 9245708 w 9246021"/>
              <a:gd name="connsiteY3" fmla="*/ 2083475 h 2128817"/>
              <a:gd name="connsiteX4" fmla="*/ 10186 w 9246021"/>
              <a:gd name="connsiteY4" fmla="*/ 2128817 h 2128817"/>
              <a:gd name="connsiteX0" fmla="*/ 0 w 9235835"/>
              <a:gd name="connsiteY0" fmla="*/ 2128817 h 2128817"/>
              <a:gd name="connsiteX1" fmla="*/ 5044 w 9235835"/>
              <a:gd name="connsiteY1" fmla="*/ 1390491 h 2128817"/>
              <a:gd name="connsiteX2" fmla="*/ 9233067 w 9235835"/>
              <a:gd name="connsiteY2" fmla="*/ 0 h 2128817"/>
              <a:gd name="connsiteX3" fmla="*/ 9235522 w 9235835"/>
              <a:gd name="connsiteY3" fmla="*/ 2083475 h 2128817"/>
              <a:gd name="connsiteX4" fmla="*/ 0 w 9235835"/>
              <a:gd name="connsiteY4" fmla="*/ 2128817 h 2128817"/>
              <a:gd name="connsiteX0" fmla="*/ 17949 w 9253784"/>
              <a:gd name="connsiteY0" fmla="*/ 2128817 h 2128817"/>
              <a:gd name="connsiteX1" fmla="*/ 94 w 9253784"/>
              <a:gd name="connsiteY1" fmla="*/ 1390491 h 2128817"/>
              <a:gd name="connsiteX2" fmla="*/ 9251016 w 9253784"/>
              <a:gd name="connsiteY2" fmla="*/ 0 h 2128817"/>
              <a:gd name="connsiteX3" fmla="*/ 9253471 w 9253784"/>
              <a:gd name="connsiteY3" fmla="*/ 2083475 h 2128817"/>
              <a:gd name="connsiteX4" fmla="*/ 17949 w 9253784"/>
              <a:gd name="connsiteY4" fmla="*/ 2128817 h 2128817"/>
              <a:gd name="connsiteX0" fmla="*/ 0 w 9258733"/>
              <a:gd name="connsiteY0" fmla="*/ 2128817 h 2128817"/>
              <a:gd name="connsiteX1" fmla="*/ 5043 w 9258733"/>
              <a:gd name="connsiteY1" fmla="*/ 1390491 h 2128817"/>
              <a:gd name="connsiteX2" fmla="*/ 9255965 w 9258733"/>
              <a:gd name="connsiteY2" fmla="*/ 0 h 2128817"/>
              <a:gd name="connsiteX3" fmla="*/ 9258420 w 9258733"/>
              <a:gd name="connsiteY3" fmla="*/ 2083475 h 2128817"/>
              <a:gd name="connsiteX4" fmla="*/ 0 w 9258733"/>
              <a:gd name="connsiteY4" fmla="*/ 2128817 h 2128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8733" h="2128817">
                <a:moveTo>
                  <a:pt x="0" y="2128817"/>
                </a:moveTo>
                <a:lnTo>
                  <a:pt x="5043" y="1390491"/>
                </a:lnTo>
                <a:lnTo>
                  <a:pt x="9255965" y="0"/>
                </a:lnTo>
                <a:cubicBezTo>
                  <a:pt x="9254264" y="553427"/>
                  <a:pt x="9260121" y="1530048"/>
                  <a:pt x="9258420" y="2083475"/>
                </a:cubicBezTo>
                <a:lnTo>
                  <a:pt x="0" y="212881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-22671" y="-27384"/>
            <a:ext cx="9166670" cy="489654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539552" y="620688"/>
            <a:ext cx="72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err="1" smtClean="0">
                <a:solidFill>
                  <a:srgbClr val="194479"/>
                </a:solidFill>
              </a:rPr>
              <a:t>Брендированные</a:t>
            </a:r>
            <a:r>
              <a:rPr lang="ru-RU" sz="4000" dirty="0" smtClean="0">
                <a:solidFill>
                  <a:srgbClr val="194479"/>
                </a:solidFill>
              </a:rPr>
              <a:t> ваучеры</a:t>
            </a:r>
            <a:endParaRPr lang="ru-RU" sz="4000" dirty="0">
              <a:solidFill>
                <a:srgbClr val="194479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22325" y="3479221"/>
            <a:ext cx="532859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0A82BE"/>
                </a:solidFill>
              </a:rPr>
              <a:t>— Наличие </a:t>
            </a:r>
            <a:r>
              <a:rPr lang="ru-RU" sz="2000" dirty="0">
                <a:solidFill>
                  <a:srgbClr val="0A82BE"/>
                </a:solidFill>
              </a:rPr>
              <a:t>брендированного </a:t>
            </a:r>
            <a:r>
              <a:rPr lang="ru-RU" sz="2000" dirty="0" smtClean="0">
                <a:solidFill>
                  <a:srgbClr val="0A82BE"/>
                </a:solidFill>
              </a:rPr>
              <a:t>ваучера</a:t>
            </a:r>
            <a:br>
              <a:rPr lang="ru-RU" sz="2000" dirty="0" smtClean="0">
                <a:solidFill>
                  <a:srgbClr val="0A82BE"/>
                </a:solidFill>
              </a:rPr>
            </a:br>
            <a:r>
              <a:rPr lang="ru-RU" sz="2000" dirty="0" smtClean="0">
                <a:solidFill>
                  <a:srgbClr val="0A82BE"/>
                </a:solidFill>
              </a:rPr>
              <a:t>     позволяет </a:t>
            </a:r>
            <a:r>
              <a:rPr lang="ru-RU" sz="2000" dirty="0">
                <a:solidFill>
                  <a:srgbClr val="0A82BE"/>
                </a:solidFill>
              </a:rPr>
              <a:t>переслать его </a:t>
            </a:r>
            <a:r>
              <a:rPr lang="ru-RU" sz="2000" dirty="0" smtClean="0">
                <a:solidFill>
                  <a:srgbClr val="0A82BE"/>
                </a:solidFill>
              </a:rPr>
              <a:t>конечному</a:t>
            </a:r>
            <a:br>
              <a:rPr lang="ru-RU" sz="2000" dirty="0" smtClean="0">
                <a:solidFill>
                  <a:srgbClr val="0A82BE"/>
                </a:solidFill>
              </a:rPr>
            </a:br>
            <a:r>
              <a:rPr lang="ru-RU" sz="2000" dirty="0" smtClean="0">
                <a:solidFill>
                  <a:srgbClr val="0A82BE"/>
                </a:solidFill>
              </a:rPr>
              <a:t>     клиенту без </a:t>
            </a:r>
            <a:r>
              <a:rPr lang="ru-RU" sz="2000" dirty="0">
                <a:solidFill>
                  <a:srgbClr val="0A82BE"/>
                </a:solidFill>
              </a:rPr>
              <a:t>дополнительных </a:t>
            </a:r>
            <a:r>
              <a:rPr lang="ru-RU" sz="2000" dirty="0" smtClean="0">
                <a:solidFill>
                  <a:srgbClr val="0A82BE"/>
                </a:solidFill>
              </a:rPr>
              <a:t>усилий</a:t>
            </a:r>
            <a:br>
              <a:rPr lang="ru-RU" sz="2000" dirty="0" smtClean="0">
                <a:solidFill>
                  <a:srgbClr val="0A82BE"/>
                </a:solidFill>
              </a:rPr>
            </a:br>
            <a:r>
              <a:rPr lang="ru-RU" sz="2000" dirty="0" smtClean="0">
                <a:solidFill>
                  <a:srgbClr val="0A82BE"/>
                </a:solidFill>
              </a:rPr>
              <a:t>     </a:t>
            </a:r>
            <a:r>
              <a:rPr lang="ru-RU" sz="2000" dirty="0">
                <a:solidFill>
                  <a:srgbClr val="0A82BE"/>
                </a:solidFill>
              </a:rPr>
              <a:t>по его </a:t>
            </a:r>
            <a:r>
              <a:rPr lang="ru-RU" sz="2000" dirty="0" smtClean="0">
                <a:solidFill>
                  <a:srgbClr val="0A82BE"/>
                </a:solidFill>
              </a:rPr>
              <a:t>изменению.</a:t>
            </a:r>
          </a:p>
          <a:p>
            <a:endParaRPr lang="ru-RU" sz="2000" dirty="0">
              <a:solidFill>
                <a:srgbClr val="0A82BE"/>
              </a:solidFill>
            </a:endParaRPr>
          </a:p>
          <a:p>
            <a:r>
              <a:rPr lang="ru-RU" sz="2000" dirty="0">
                <a:solidFill>
                  <a:srgbClr val="0A82BE"/>
                </a:solidFill>
              </a:rPr>
              <a:t>— </a:t>
            </a:r>
            <a:r>
              <a:rPr lang="ru-RU" sz="2000" dirty="0" smtClean="0">
                <a:solidFill>
                  <a:srgbClr val="0A82BE"/>
                </a:solidFill>
              </a:rPr>
              <a:t>Информация </a:t>
            </a:r>
            <a:r>
              <a:rPr lang="ru-RU" sz="2000" dirty="0">
                <a:solidFill>
                  <a:srgbClr val="0A82BE"/>
                </a:solidFill>
              </a:rPr>
              <a:t>в ваучерах на русском и </a:t>
            </a:r>
            <a:r>
              <a:rPr lang="ru-RU" sz="2000" dirty="0" smtClean="0">
                <a:solidFill>
                  <a:srgbClr val="0A82BE"/>
                </a:solidFill>
              </a:rPr>
              <a:t/>
            </a:r>
            <a:br>
              <a:rPr lang="ru-RU" sz="2000" dirty="0" smtClean="0">
                <a:solidFill>
                  <a:srgbClr val="0A82BE"/>
                </a:solidFill>
              </a:rPr>
            </a:br>
            <a:r>
              <a:rPr lang="ru-RU" sz="2000" dirty="0" smtClean="0">
                <a:solidFill>
                  <a:srgbClr val="0A82BE"/>
                </a:solidFill>
              </a:rPr>
              <a:t>     английском языках.</a:t>
            </a:r>
            <a:endParaRPr lang="ru-RU" sz="2000" dirty="0">
              <a:solidFill>
                <a:srgbClr val="0A82BE"/>
              </a:solidFill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3" y="1196752"/>
            <a:ext cx="2327283" cy="2327283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667" y="3597643"/>
            <a:ext cx="2204864" cy="220486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39552" y="1593426"/>
            <a:ext cx="5209631" cy="19082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</a:rPr>
              <a:t>     </a:t>
            </a:r>
            <a:r>
              <a:rPr lang="ru-RU" sz="2000" dirty="0" smtClean="0">
                <a:solidFill>
                  <a:srgbClr val="0A82BE"/>
                </a:solidFill>
              </a:rPr>
              <a:t>По </a:t>
            </a:r>
            <a:r>
              <a:rPr lang="ru-RU" sz="2000" dirty="0">
                <a:solidFill>
                  <a:srgbClr val="0A82BE"/>
                </a:solidFill>
              </a:rPr>
              <a:t>желанию, мы брендируем ваучер</a:t>
            </a:r>
            <a:br>
              <a:rPr lang="ru-RU" sz="2000" dirty="0">
                <a:solidFill>
                  <a:srgbClr val="0A82BE"/>
                </a:solidFill>
              </a:rPr>
            </a:br>
            <a:r>
              <a:rPr lang="ru-RU" sz="2000" dirty="0">
                <a:solidFill>
                  <a:srgbClr val="0A82BE"/>
                </a:solidFill>
              </a:rPr>
              <a:t>     под клиента:</a:t>
            </a:r>
          </a:p>
          <a:p>
            <a:pPr lvl="1"/>
            <a:r>
              <a:rPr lang="ru-RU" sz="2000" dirty="0">
                <a:solidFill>
                  <a:srgbClr val="0A82BE"/>
                </a:solidFill>
              </a:rPr>
              <a:t>• ставим логотип,</a:t>
            </a:r>
            <a:br>
              <a:rPr lang="ru-RU" sz="2000" dirty="0">
                <a:solidFill>
                  <a:srgbClr val="0A82BE"/>
                </a:solidFill>
              </a:rPr>
            </a:br>
            <a:r>
              <a:rPr lang="ru-RU" sz="2000" dirty="0">
                <a:solidFill>
                  <a:srgbClr val="0A82BE"/>
                </a:solidFill>
              </a:rPr>
              <a:t>• подбираем цветовую схему,</a:t>
            </a:r>
            <a:br>
              <a:rPr lang="ru-RU" sz="2000" dirty="0">
                <a:solidFill>
                  <a:srgbClr val="0A82BE"/>
                </a:solidFill>
              </a:rPr>
            </a:br>
            <a:r>
              <a:rPr lang="ru-RU" sz="2000" dirty="0">
                <a:solidFill>
                  <a:srgbClr val="0A82BE"/>
                </a:solidFill>
              </a:rPr>
              <a:t>• и меняем контакты службы поддержки.</a:t>
            </a:r>
          </a:p>
          <a:p>
            <a:endParaRPr lang="ru-RU" dirty="0">
              <a:solidFill>
                <a:srgbClr val="0A82B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5455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араллелограмм 8"/>
          <p:cNvSpPr/>
          <p:nvPr/>
        </p:nvSpPr>
        <p:spPr>
          <a:xfrm rot="10800000">
            <a:off x="-22671" y="4725144"/>
            <a:ext cx="9166670" cy="2128817"/>
          </a:xfrm>
          <a:custGeom>
            <a:avLst/>
            <a:gdLst>
              <a:gd name="connsiteX0" fmla="*/ 0 w 2016224"/>
              <a:gd name="connsiteY0" fmla="*/ 504056 h 504056"/>
              <a:gd name="connsiteX1" fmla="*/ 126014 w 2016224"/>
              <a:gd name="connsiteY1" fmla="*/ 0 h 504056"/>
              <a:gd name="connsiteX2" fmla="*/ 2016224 w 2016224"/>
              <a:gd name="connsiteY2" fmla="*/ 0 h 504056"/>
              <a:gd name="connsiteX3" fmla="*/ 1890210 w 2016224"/>
              <a:gd name="connsiteY3" fmla="*/ 504056 h 504056"/>
              <a:gd name="connsiteX4" fmla="*/ 0 w 2016224"/>
              <a:gd name="connsiteY4" fmla="*/ 504056 h 504056"/>
              <a:gd name="connsiteX0" fmla="*/ 0 w 2016224"/>
              <a:gd name="connsiteY0" fmla="*/ 602298 h 602298"/>
              <a:gd name="connsiteX1" fmla="*/ 27773 w 2016224"/>
              <a:gd name="connsiteY1" fmla="*/ 0 h 602298"/>
              <a:gd name="connsiteX2" fmla="*/ 2016224 w 2016224"/>
              <a:gd name="connsiteY2" fmla="*/ 98242 h 602298"/>
              <a:gd name="connsiteX3" fmla="*/ 1890210 w 2016224"/>
              <a:gd name="connsiteY3" fmla="*/ 602298 h 602298"/>
              <a:gd name="connsiteX4" fmla="*/ 0 w 2016224"/>
              <a:gd name="connsiteY4" fmla="*/ 602298 h 602298"/>
              <a:gd name="connsiteX0" fmla="*/ 0 w 9210512"/>
              <a:gd name="connsiteY0" fmla="*/ 1637610 h 1637610"/>
              <a:gd name="connsiteX1" fmla="*/ 27773 w 9210512"/>
              <a:gd name="connsiteY1" fmla="*/ 1035312 h 1637610"/>
              <a:gd name="connsiteX2" fmla="*/ 9210512 w 9210512"/>
              <a:gd name="connsiteY2" fmla="*/ 0 h 1637610"/>
              <a:gd name="connsiteX3" fmla="*/ 1890210 w 9210512"/>
              <a:gd name="connsiteY3" fmla="*/ 1637610 h 1637610"/>
              <a:gd name="connsiteX4" fmla="*/ 0 w 9210512"/>
              <a:gd name="connsiteY4" fmla="*/ 1637610 h 1637610"/>
              <a:gd name="connsiteX0" fmla="*/ 0 w 9210512"/>
              <a:gd name="connsiteY0" fmla="*/ 1637610 h 1660282"/>
              <a:gd name="connsiteX1" fmla="*/ 27773 w 9210512"/>
              <a:gd name="connsiteY1" fmla="*/ 1035312 h 1660282"/>
              <a:gd name="connsiteX2" fmla="*/ 9210512 w 9210512"/>
              <a:gd name="connsiteY2" fmla="*/ 0 h 1660282"/>
              <a:gd name="connsiteX3" fmla="*/ 9205410 w 9210512"/>
              <a:gd name="connsiteY3" fmla="*/ 1660282 h 1660282"/>
              <a:gd name="connsiteX4" fmla="*/ 0 w 9210512"/>
              <a:gd name="connsiteY4" fmla="*/ 1637610 h 1660282"/>
              <a:gd name="connsiteX0" fmla="*/ 32683 w 9243195"/>
              <a:gd name="connsiteY0" fmla="*/ 1637610 h 1660282"/>
              <a:gd name="connsiteX1" fmla="*/ 0 w 9243195"/>
              <a:gd name="connsiteY1" fmla="*/ 982412 h 1660282"/>
              <a:gd name="connsiteX2" fmla="*/ 9243195 w 9243195"/>
              <a:gd name="connsiteY2" fmla="*/ 0 h 1660282"/>
              <a:gd name="connsiteX3" fmla="*/ 9238093 w 9243195"/>
              <a:gd name="connsiteY3" fmla="*/ 1660282 h 1660282"/>
              <a:gd name="connsiteX4" fmla="*/ 32683 w 9243195"/>
              <a:gd name="connsiteY4" fmla="*/ 1637610 h 1660282"/>
              <a:gd name="connsiteX0" fmla="*/ 0 w 9255854"/>
              <a:gd name="connsiteY0" fmla="*/ 1698067 h 1698067"/>
              <a:gd name="connsiteX1" fmla="*/ 12659 w 9255854"/>
              <a:gd name="connsiteY1" fmla="*/ 982412 h 1698067"/>
              <a:gd name="connsiteX2" fmla="*/ 9255854 w 9255854"/>
              <a:gd name="connsiteY2" fmla="*/ 0 h 1698067"/>
              <a:gd name="connsiteX3" fmla="*/ 9250752 w 9255854"/>
              <a:gd name="connsiteY3" fmla="*/ 1660282 h 1698067"/>
              <a:gd name="connsiteX4" fmla="*/ 0 w 9255854"/>
              <a:gd name="connsiteY4" fmla="*/ 1698067 h 1698067"/>
              <a:gd name="connsiteX0" fmla="*/ 0 w 9251065"/>
              <a:gd name="connsiteY0" fmla="*/ 2121260 h 2121260"/>
              <a:gd name="connsiteX1" fmla="*/ 12659 w 9251065"/>
              <a:gd name="connsiteY1" fmla="*/ 1405605 h 2121260"/>
              <a:gd name="connsiteX2" fmla="*/ 9248297 w 9251065"/>
              <a:gd name="connsiteY2" fmla="*/ 0 h 2121260"/>
              <a:gd name="connsiteX3" fmla="*/ 9250752 w 9251065"/>
              <a:gd name="connsiteY3" fmla="*/ 2083475 h 2121260"/>
              <a:gd name="connsiteX4" fmla="*/ 0 w 9251065"/>
              <a:gd name="connsiteY4" fmla="*/ 2121260 h 2121260"/>
              <a:gd name="connsiteX0" fmla="*/ 2571 w 9238406"/>
              <a:gd name="connsiteY0" fmla="*/ 2128817 h 2128817"/>
              <a:gd name="connsiteX1" fmla="*/ 0 w 9238406"/>
              <a:gd name="connsiteY1" fmla="*/ 1405605 h 2128817"/>
              <a:gd name="connsiteX2" fmla="*/ 9235638 w 9238406"/>
              <a:gd name="connsiteY2" fmla="*/ 0 h 2128817"/>
              <a:gd name="connsiteX3" fmla="*/ 9238093 w 9238406"/>
              <a:gd name="connsiteY3" fmla="*/ 2083475 h 2128817"/>
              <a:gd name="connsiteX4" fmla="*/ 2571 w 9238406"/>
              <a:gd name="connsiteY4" fmla="*/ 2128817 h 2128817"/>
              <a:gd name="connsiteX0" fmla="*/ 10186 w 9246021"/>
              <a:gd name="connsiteY0" fmla="*/ 2128817 h 2128817"/>
              <a:gd name="connsiteX1" fmla="*/ 0 w 9246021"/>
              <a:gd name="connsiteY1" fmla="*/ 1398048 h 2128817"/>
              <a:gd name="connsiteX2" fmla="*/ 9243253 w 9246021"/>
              <a:gd name="connsiteY2" fmla="*/ 0 h 2128817"/>
              <a:gd name="connsiteX3" fmla="*/ 9245708 w 9246021"/>
              <a:gd name="connsiteY3" fmla="*/ 2083475 h 2128817"/>
              <a:gd name="connsiteX4" fmla="*/ 10186 w 9246021"/>
              <a:gd name="connsiteY4" fmla="*/ 2128817 h 2128817"/>
              <a:gd name="connsiteX0" fmla="*/ 0 w 9235835"/>
              <a:gd name="connsiteY0" fmla="*/ 2128817 h 2128817"/>
              <a:gd name="connsiteX1" fmla="*/ 5044 w 9235835"/>
              <a:gd name="connsiteY1" fmla="*/ 1390491 h 2128817"/>
              <a:gd name="connsiteX2" fmla="*/ 9233067 w 9235835"/>
              <a:gd name="connsiteY2" fmla="*/ 0 h 2128817"/>
              <a:gd name="connsiteX3" fmla="*/ 9235522 w 9235835"/>
              <a:gd name="connsiteY3" fmla="*/ 2083475 h 2128817"/>
              <a:gd name="connsiteX4" fmla="*/ 0 w 9235835"/>
              <a:gd name="connsiteY4" fmla="*/ 2128817 h 2128817"/>
              <a:gd name="connsiteX0" fmla="*/ 17949 w 9253784"/>
              <a:gd name="connsiteY0" fmla="*/ 2128817 h 2128817"/>
              <a:gd name="connsiteX1" fmla="*/ 94 w 9253784"/>
              <a:gd name="connsiteY1" fmla="*/ 1390491 h 2128817"/>
              <a:gd name="connsiteX2" fmla="*/ 9251016 w 9253784"/>
              <a:gd name="connsiteY2" fmla="*/ 0 h 2128817"/>
              <a:gd name="connsiteX3" fmla="*/ 9253471 w 9253784"/>
              <a:gd name="connsiteY3" fmla="*/ 2083475 h 2128817"/>
              <a:gd name="connsiteX4" fmla="*/ 17949 w 9253784"/>
              <a:gd name="connsiteY4" fmla="*/ 2128817 h 2128817"/>
              <a:gd name="connsiteX0" fmla="*/ 0 w 9258733"/>
              <a:gd name="connsiteY0" fmla="*/ 2128817 h 2128817"/>
              <a:gd name="connsiteX1" fmla="*/ 5043 w 9258733"/>
              <a:gd name="connsiteY1" fmla="*/ 1390491 h 2128817"/>
              <a:gd name="connsiteX2" fmla="*/ 9255965 w 9258733"/>
              <a:gd name="connsiteY2" fmla="*/ 0 h 2128817"/>
              <a:gd name="connsiteX3" fmla="*/ 9258420 w 9258733"/>
              <a:gd name="connsiteY3" fmla="*/ 2083475 h 2128817"/>
              <a:gd name="connsiteX4" fmla="*/ 0 w 9258733"/>
              <a:gd name="connsiteY4" fmla="*/ 2128817 h 2128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8733" h="2128817">
                <a:moveTo>
                  <a:pt x="0" y="2128817"/>
                </a:moveTo>
                <a:lnTo>
                  <a:pt x="5043" y="1390491"/>
                </a:lnTo>
                <a:lnTo>
                  <a:pt x="9255965" y="0"/>
                </a:lnTo>
                <a:cubicBezTo>
                  <a:pt x="9254264" y="553427"/>
                  <a:pt x="9260121" y="1530048"/>
                  <a:pt x="9258420" y="2083475"/>
                </a:cubicBezTo>
                <a:lnTo>
                  <a:pt x="0" y="212881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-22671" y="-27384"/>
            <a:ext cx="9166670" cy="489654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539552" y="620688"/>
            <a:ext cx="518834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solidFill>
                  <a:srgbClr val="194479"/>
                </a:solidFill>
              </a:rPr>
              <a:t>Круглосуточная</a:t>
            </a:r>
          </a:p>
          <a:p>
            <a:r>
              <a:rPr lang="ru-RU" sz="4000" dirty="0" smtClean="0">
                <a:solidFill>
                  <a:srgbClr val="194479"/>
                </a:solidFill>
              </a:rPr>
              <a:t>клиентская поддержка</a:t>
            </a:r>
            <a:endParaRPr lang="ru-RU" sz="4000" dirty="0">
              <a:solidFill>
                <a:srgbClr val="194479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45913" y="2636912"/>
            <a:ext cx="612731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 fontAlgn="base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rgbClr val="0A82BE"/>
                </a:solidFill>
              </a:rPr>
              <a:t>Наши менеджеры </a:t>
            </a:r>
            <a:r>
              <a:rPr lang="ru-RU" sz="2400" dirty="0" smtClean="0">
                <a:solidFill>
                  <a:srgbClr val="0A82BE"/>
                </a:solidFill>
              </a:rPr>
              <a:t>работают </a:t>
            </a:r>
            <a:r>
              <a:rPr lang="ru-RU" sz="2400" dirty="0">
                <a:solidFill>
                  <a:srgbClr val="0A82BE"/>
                </a:solidFill>
              </a:rPr>
              <a:t>24x7</a:t>
            </a:r>
            <a:r>
              <a:rPr lang="ru-RU" sz="2400" dirty="0" smtClean="0">
                <a:solidFill>
                  <a:srgbClr val="0A82BE"/>
                </a:solidFill>
              </a:rPr>
              <a:t>,</a:t>
            </a:r>
            <a:br>
              <a:rPr lang="ru-RU" sz="2400" dirty="0" smtClean="0">
                <a:solidFill>
                  <a:srgbClr val="0A82BE"/>
                </a:solidFill>
              </a:rPr>
            </a:br>
            <a:r>
              <a:rPr lang="ru-RU" sz="2400" dirty="0" smtClean="0">
                <a:solidFill>
                  <a:srgbClr val="0A82BE"/>
                </a:solidFill>
              </a:rPr>
              <a:t>даже </a:t>
            </a:r>
            <a:r>
              <a:rPr lang="ru-RU" sz="2400" dirty="0">
                <a:solidFill>
                  <a:srgbClr val="0A82BE"/>
                </a:solidFill>
              </a:rPr>
              <a:t>в Новогоднюю </a:t>
            </a:r>
            <a:r>
              <a:rPr lang="ru-RU" sz="2400" dirty="0" smtClean="0">
                <a:solidFill>
                  <a:srgbClr val="0A82BE"/>
                </a:solidFill>
              </a:rPr>
              <a:t>ночь</a:t>
            </a:r>
          </a:p>
          <a:p>
            <a:pPr marL="342900" indent="-342900" fontAlgn="base">
              <a:buFont typeface="Wingdings" panose="05000000000000000000" pitchFamily="2" charset="2"/>
              <a:buChar char="ü"/>
            </a:pPr>
            <a:endParaRPr lang="ru-RU" sz="2400" dirty="0">
              <a:solidFill>
                <a:schemeClr val="bg1"/>
              </a:solidFill>
            </a:endParaRPr>
          </a:p>
          <a:p>
            <a:pPr marL="342900" indent="-342900" fontAlgn="base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rgbClr val="0A82BE"/>
                </a:solidFill>
              </a:rPr>
              <a:t>Говорят на русском и </a:t>
            </a:r>
            <a:r>
              <a:rPr lang="ru-RU" sz="2400" dirty="0" smtClean="0">
                <a:solidFill>
                  <a:srgbClr val="0A82BE"/>
                </a:solidFill>
              </a:rPr>
              <a:t>английском</a:t>
            </a:r>
          </a:p>
          <a:p>
            <a:pPr marL="342900" indent="-342900" fontAlgn="base">
              <a:buFont typeface="Wingdings" panose="05000000000000000000" pitchFamily="2" charset="2"/>
              <a:buChar char="ü"/>
            </a:pPr>
            <a:endParaRPr lang="ru-RU" sz="2400" dirty="0">
              <a:solidFill>
                <a:schemeClr val="bg1"/>
              </a:solidFill>
            </a:endParaRPr>
          </a:p>
          <a:p>
            <a:pPr marL="342900" indent="-342900" fontAlgn="base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rgbClr val="0A82BE"/>
                </a:solidFill>
              </a:rPr>
              <a:t>Отвечают по телефону, </a:t>
            </a:r>
            <a:r>
              <a:rPr lang="ru-RU" sz="2400" dirty="0" smtClean="0">
                <a:solidFill>
                  <a:srgbClr val="0A82BE"/>
                </a:solidFill>
              </a:rPr>
              <a:t>e-</a:t>
            </a:r>
            <a:r>
              <a:rPr lang="ru-RU" sz="2400" dirty="0" err="1" smtClean="0">
                <a:solidFill>
                  <a:srgbClr val="0A82BE"/>
                </a:solidFill>
              </a:rPr>
              <a:t>mail</a:t>
            </a:r>
            <a:r>
              <a:rPr lang="ru-RU" sz="2400" dirty="0" smtClean="0">
                <a:solidFill>
                  <a:srgbClr val="0A82BE"/>
                </a:solidFill>
              </a:rPr>
              <a:t>, </a:t>
            </a:r>
            <a:r>
              <a:rPr lang="ru-RU" sz="2400" dirty="0">
                <a:solidFill>
                  <a:srgbClr val="0A82BE"/>
                </a:solidFill>
              </a:rPr>
              <a:t>онлайн </a:t>
            </a:r>
            <a:r>
              <a:rPr lang="ru-RU" sz="2400" dirty="0" smtClean="0">
                <a:solidFill>
                  <a:srgbClr val="0A82BE"/>
                </a:solidFill>
              </a:rPr>
              <a:t>чату</a:t>
            </a:r>
            <a:endParaRPr lang="ru-RU" sz="2400" dirty="0">
              <a:solidFill>
                <a:srgbClr val="0A82BE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476672"/>
            <a:ext cx="2740372" cy="2740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709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9" y="4725144"/>
            <a:ext cx="3468106" cy="89245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32890" y="5733256"/>
            <a:ext cx="84155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FFFFFF"/>
                </a:solidFill>
              </a:rPr>
              <a:t>+7 (495) 509-60-99                             </a:t>
            </a:r>
            <a:r>
              <a:rPr lang="en-US" sz="2800" dirty="0" smtClean="0">
                <a:solidFill>
                  <a:srgbClr val="FFFFFF"/>
                </a:solidFill>
              </a:rPr>
              <a:t>vipzal@travelmart.ru</a:t>
            </a:r>
            <a:endParaRPr lang="ru-RU" sz="2800" dirty="0" smtClean="0">
              <a:solidFill>
                <a:srgbClr val="FFFFFF"/>
              </a:solidFill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6223" y="4877956"/>
            <a:ext cx="447643" cy="562239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3108" y="4877956"/>
            <a:ext cx="473797" cy="562239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4868" y="4869159"/>
            <a:ext cx="587706" cy="562239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2549" y="4877956"/>
            <a:ext cx="453907" cy="562239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32890" y="260648"/>
            <a:ext cx="77048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>
                <a:solidFill>
                  <a:srgbClr val="FFFFFF"/>
                </a:solidFill>
              </a:rPr>
              <a:t>Приглашаем к сотрудничеству</a:t>
            </a:r>
            <a:endParaRPr lang="ru-RU" sz="6000" dirty="0">
              <a:solidFill>
                <a:srgbClr val="FFFF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2890" y="2852936"/>
            <a:ext cx="63367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FFFF"/>
                </a:solidFill>
              </a:rPr>
              <a:t>Мы всегда открыты для диалога и </a:t>
            </a:r>
            <a:r>
              <a:rPr lang="en-US" sz="2400" dirty="0" smtClean="0">
                <a:solidFill>
                  <a:srgbClr val="FFFFFF"/>
                </a:solidFill>
              </a:rPr>
              <a:t/>
            </a:r>
            <a:br>
              <a:rPr lang="en-US" sz="2400" dirty="0" smtClean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>с удовольствием обсуждаем самые смелые идеи и схемы интеграции.</a:t>
            </a:r>
            <a:endParaRPr lang="ru-RU" sz="2400" dirty="0">
              <a:solidFill>
                <a:srgbClr val="FFFFFF"/>
              </a:solidFill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0272" y="277333"/>
            <a:ext cx="4053265" cy="4053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756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араллелограмм 8"/>
          <p:cNvSpPr/>
          <p:nvPr/>
        </p:nvSpPr>
        <p:spPr>
          <a:xfrm rot="10800000">
            <a:off x="-22671" y="4725144"/>
            <a:ext cx="9166670" cy="2128817"/>
          </a:xfrm>
          <a:custGeom>
            <a:avLst/>
            <a:gdLst>
              <a:gd name="connsiteX0" fmla="*/ 0 w 2016224"/>
              <a:gd name="connsiteY0" fmla="*/ 504056 h 504056"/>
              <a:gd name="connsiteX1" fmla="*/ 126014 w 2016224"/>
              <a:gd name="connsiteY1" fmla="*/ 0 h 504056"/>
              <a:gd name="connsiteX2" fmla="*/ 2016224 w 2016224"/>
              <a:gd name="connsiteY2" fmla="*/ 0 h 504056"/>
              <a:gd name="connsiteX3" fmla="*/ 1890210 w 2016224"/>
              <a:gd name="connsiteY3" fmla="*/ 504056 h 504056"/>
              <a:gd name="connsiteX4" fmla="*/ 0 w 2016224"/>
              <a:gd name="connsiteY4" fmla="*/ 504056 h 504056"/>
              <a:gd name="connsiteX0" fmla="*/ 0 w 2016224"/>
              <a:gd name="connsiteY0" fmla="*/ 602298 h 602298"/>
              <a:gd name="connsiteX1" fmla="*/ 27773 w 2016224"/>
              <a:gd name="connsiteY1" fmla="*/ 0 h 602298"/>
              <a:gd name="connsiteX2" fmla="*/ 2016224 w 2016224"/>
              <a:gd name="connsiteY2" fmla="*/ 98242 h 602298"/>
              <a:gd name="connsiteX3" fmla="*/ 1890210 w 2016224"/>
              <a:gd name="connsiteY3" fmla="*/ 602298 h 602298"/>
              <a:gd name="connsiteX4" fmla="*/ 0 w 2016224"/>
              <a:gd name="connsiteY4" fmla="*/ 602298 h 602298"/>
              <a:gd name="connsiteX0" fmla="*/ 0 w 9210512"/>
              <a:gd name="connsiteY0" fmla="*/ 1637610 h 1637610"/>
              <a:gd name="connsiteX1" fmla="*/ 27773 w 9210512"/>
              <a:gd name="connsiteY1" fmla="*/ 1035312 h 1637610"/>
              <a:gd name="connsiteX2" fmla="*/ 9210512 w 9210512"/>
              <a:gd name="connsiteY2" fmla="*/ 0 h 1637610"/>
              <a:gd name="connsiteX3" fmla="*/ 1890210 w 9210512"/>
              <a:gd name="connsiteY3" fmla="*/ 1637610 h 1637610"/>
              <a:gd name="connsiteX4" fmla="*/ 0 w 9210512"/>
              <a:gd name="connsiteY4" fmla="*/ 1637610 h 1637610"/>
              <a:gd name="connsiteX0" fmla="*/ 0 w 9210512"/>
              <a:gd name="connsiteY0" fmla="*/ 1637610 h 1660282"/>
              <a:gd name="connsiteX1" fmla="*/ 27773 w 9210512"/>
              <a:gd name="connsiteY1" fmla="*/ 1035312 h 1660282"/>
              <a:gd name="connsiteX2" fmla="*/ 9210512 w 9210512"/>
              <a:gd name="connsiteY2" fmla="*/ 0 h 1660282"/>
              <a:gd name="connsiteX3" fmla="*/ 9205410 w 9210512"/>
              <a:gd name="connsiteY3" fmla="*/ 1660282 h 1660282"/>
              <a:gd name="connsiteX4" fmla="*/ 0 w 9210512"/>
              <a:gd name="connsiteY4" fmla="*/ 1637610 h 1660282"/>
              <a:gd name="connsiteX0" fmla="*/ 32683 w 9243195"/>
              <a:gd name="connsiteY0" fmla="*/ 1637610 h 1660282"/>
              <a:gd name="connsiteX1" fmla="*/ 0 w 9243195"/>
              <a:gd name="connsiteY1" fmla="*/ 982412 h 1660282"/>
              <a:gd name="connsiteX2" fmla="*/ 9243195 w 9243195"/>
              <a:gd name="connsiteY2" fmla="*/ 0 h 1660282"/>
              <a:gd name="connsiteX3" fmla="*/ 9238093 w 9243195"/>
              <a:gd name="connsiteY3" fmla="*/ 1660282 h 1660282"/>
              <a:gd name="connsiteX4" fmla="*/ 32683 w 9243195"/>
              <a:gd name="connsiteY4" fmla="*/ 1637610 h 1660282"/>
              <a:gd name="connsiteX0" fmla="*/ 0 w 9255854"/>
              <a:gd name="connsiteY0" fmla="*/ 1698067 h 1698067"/>
              <a:gd name="connsiteX1" fmla="*/ 12659 w 9255854"/>
              <a:gd name="connsiteY1" fmla="*/ 982412 h 1698067"/>
              <a:gd name="connsiteX2" fmla="*/ 9255854 w 9255854"/>
              <a:gd name="connsiteY2" fmla="*/ 0 h 1698067"/>
              <a:gd name="connsiteX3" fmla="*/ 9250752 w 9255854"/>
              <a:gd name="connsiteY3" fmla="*/ 1660282 h 1698067"/>
              <a:gd name="connsiteX4" fmla="*/ 0 w 9255854"/>
              <a:gd name="connsiteY4" fmla="*/ 1698067 h 1698067"/>
              <a:gd name="connsiteX0" fmla="*/ 0 w 9251065"/>
              <a:gd name="connsiteY0" fmla="*/ 2121260 h 2121260"/>
              <a:gd name="connsiteX1" fmla="*/ 12659 w 9251065"/>
              <a:gd name="connsiteY1" fmla="*/ 1405605 h 2121260"/>
              <a:gd name="connsiteX2" fmla="*/ 9248297 w 9251065"/>
              <a:gd name="connsiteY2" fmla="*/ 0 h 2121260"/>
              <a:gd name="connsiteX3" fmla="*/ 9250752 w 9251065"/>
              <a:gd name="connsiteY3" fmla="*/ 2083475 h 2121260"/>
              <a:gd name="connsiteX4" fmla="*/ 0 w 9251065"/>
              <a:gd name="connsiteY4" fmla="*/ 2121260 h 2121260"/>
              <a:gd name="connsiteX0" fmla="*/ 2571 w 9238406"/>
              <a:gd name="connsiteY0" fmla="*/ 2128817 h 2128817"/>
              <a:gd name="connsiteX1" fmla="*/ 0 w 9238406"/>
              <a:gd name="connsiteY1" fmla="*/ 1405605 h 2128817"/>
              <a:gd name="connsiteX2" fmla="*/ 9235638 w 9238406"/>
              <a:gd name="connsiteY2" fmla="*/ 0 h 2128817"/>
              <a:gd name="connsiteX3" fmla="*/ 9238093 w 9238406"/>
              <a:gd name="connsiteY3" fmla="*/ 2083475 h 2128817"/>
              <a:gd name="connsiteX4" fmla="*/ 2571 w 9238406"/>
              <a:gd name="connsiteY4" fmla="*/ 2128817 h 2128817"/>
              <a:gd name="connsiteX0" fmla="*/ 10186 w 9246021"/>
              <a:gd name="connsiteY0" fmla="*/ 2128817 h 2128817"/>
              <a:gd name="connsiteX1" fmla="*/ 0 w 9246021"/>
              <a:gd name="connsiteY1" fmla="*/ 1398048 h 2128817"/>
              <a:gd name="connsiteX2" fmla="*/ 9243253 w 9246021"/>
              <a:gd name="connsiteY2" fmla="*/ 0 h 2128817"/>
              <a:gd name="connsiteX3" fmla="*/ 9245708 w 9246021"/>
              <a:gd name="connsiteY3" fmla="*/ 2083475 h 2128817"/>
              <a:gd name="connsiteX4" fmla="*/ 10186 w 9246021"/>
              <a:gd name="connsiteY4" fmla="*/ 2128817 h 2128817"/>
              <a:gd name="connsiteX0" fmla="*/ 0 w 9235835"/>
              <a:gd name="connsiteY0" fmla="*/ 2128817 h 2128817"/>
              <a:gd name="connsiteX1" fmla="*/ 5044 w 9235835"/>
              <a:gd name="connsiteY1" fmla="*/ 1390491 h 2128817"/>
              <a:gd name="connsiteX2" fmla="*/ 9233067 w 9235835"/>
              <a:gd name="connsiteY2" fmla="*/ 0 h 2128817"/>
              <a:gd name="connsiteX3" fmla="*/ 9235522 w 9235835"/>
              <a:gd name="connsiteY3" fmla="*/ 2083475 h 2128817"/>
              <a:gd name="connsiteX4" fmla="*/ 0 w 9235835"/>
              <a:gd name="connsiteY4" fmla="*/ 2128817 h 2128817"/>
              <a:gd name="connsiteX0" fmla="*/ 17949 w 9253784"/>
              <a:gd name="connsiteY0" fmla="*/ 2128817 h 2128817"/>
              <a:gd name="connsiteX1" fmla="*/ 94 w 9253784"/>
              <a:gd name="connsiteY1" fmla="*/ 1390491 h 2128817"/>
              <a:gd name="connsiteX2" fmla="*/ 9251016 w 9253784"/>
              <a:gd name="connsiteY2" fmla="*/ 0 h 2128817"/>
              <a:gd name="connsiteX3" fmla="*/ 9253471 w 9253784"/>
              <a:gd name="connsiteY3" fmla="*/ 2083475 h 2128817"/>
              <a:gd name="connsiteX4" fmla="*/ 17949 w 9253784"/>
              <a:gd name="connsiteY4" fmla="*/ 2128817 h 2128817"/>
              <a:gd name="connsiteX0" fmla="*/ 0 w 9258733"/>
              <a:gd name="connsiteY0" fmla="*/ 2128817 h 2128817"/>
              <a:gd name="connsiteX1" fmla="*/ 5043 w 9258733"/>
              <a:gd name="connsiteY1" fmla="*/ 1390491 h 2128817"/>
              <a:gd name="connsiteX2" fmla="*/ 9255965 w 9258733"/>
              <a:gd name="connsiteY2" fmla="*/ 0 h 2128817"/>
              <a:gd name="connsiteX3" fmla="*/ 9258420 w 9258733"/>
              <a:gd name="connsiteY3" fmla="*/ 2083475 h 2128817"/>
              <a:gd name="connsiteX4" fmla="*/ 0 w 9258733"/>
              <a:gd name="connsiteY4" fmla="*/ 2128817 h 2128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8733" h="2128817">
                <a:moveTo>
                  <a:pt x="0" y="2128817"/>
                </a:moveTo>
                <a:lnTo>
                  <a:pt x="5043" y="1390491"/>
                </a:lnTo>
                <a:lnTo>
                  <a:pt x="9255965" y="0"/>
                </a:lnTo>
                <a:cubicBezTo>
                  <a:pt x="9254264" y="553427"/>
                  <a:pt x="9260121" y="1530048"/>
                  <a:pt x="9258420" y="2083475"/>
                </a:cubicBezTo>
                <a:lnTo>
                  <a:pt x="0" y="212881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-22671" y="-27384"/>
            <a:ext cx="9166670" cy="489654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1691680" y="120017"/>
            <a:ext cx="5341142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194479"/>
                </a:solidFill>
              </a:rPr>
              <a:t>VIP</a:t>
            </a:r>
            <a:r>
              <a:rPr lang="ru-RU" sz="4000" dirty="0" smtClean="0">
                <a:solidFill>
                  <a:srgbClr val="194479"/>
                </a:solidFill>
              </a:rPr>
              <a:t> услуги</a:t>
            </a:r>
            <a:r>
              <a:rPr lang="en-US" sz="4000" dirty="0" smtClean="0">
                <a:solidFill>
                  <a:srgbClr val="194479"/>
                </a:solidFill>
              </a:rPr>
              <a:t>  </a:t>
            </a:r>
            <a:r>
              <a:rPr lang="ru-RU" sz="4000" dirty="0" smtClean="0">
                <a:solidFill>
                  <a:srgbClr val="194479"/>
                </a:solidFill>
              </a:rPr>
              <a:t>в аэропорту </a:t>
            </a:r>
            <a:r>
              <a:rPr lang="ru-RU" sz="3200" dirty="0">
                <a:solidFill>
                  <a:srgbClr val="194479"/>
                </a:solidFill>
              </a:rPr>
              <a:t/>
            </a:r>
            <a:br>
              <a:rPr lang="ru-RU" sz="3200" dirty="0">
                <a:solidFill>
                  <a:srgbClr val="194479"/>
                </a:solidFill>
              </a:rPr>
            </a:br>
            <a:endParaRPr lang="ru-RU" sz="2800" dirty="0">
              <a:solidFill>
                <a:srgbClr val="194479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74219" y="1232367"/>
            <a:ext cx="807348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fontAlgn="base"/>
            <a:r>
              <a:rPr lang="en-US" sz="2000" b="1" dirty="0" smtClean="0">
                <a:solidFill>
                  <a:srgbClr val="194479"/>
                </a:solidFill>
              </a:rPr>
              <a:t>VIP</a:t>
            </a:r>
            <a:r>
              <a:rPr lang="ru-RU" sz="2000" b="1" dirty="0" smtClean="0">
                <a:solidFill>
                  <a:srgbClr val="194479"/>
                </a:solidFill>
              </a:rPr>
              <a:t>-зал </a:t>
            </a:r>
            <a:r>
              <a:rPr lang="ru-RU" sz="2000" dirty="0">
                <a:solidFill>
                  <a:srgbClr val="2A65AC"/>
                </a:solidFill>
              </a:rPr>
              <a:t> </a:t>
            </a:r>
            <a:r>
              <a:rPr lang="ru-RU" sz="2000" dirty="0" smtClean="0">
                <a:solidFill>
                  <a:srgbClr val="2A65AC"/>
                </a:solidFill>
              </a:rPr>
              <a:t>Зал повышенного комфорта, где пассажиры проходят все аэропортовые </a:t>
            </a:r>
            <a:r>
              <a:rPr lang="ru-RU" sz="2000" dirty="0">
                <a:solidFill>
                  <a:srgbClr val="2A65AC"/>
                </a:solidFill>
              </a:rPr>
              <a:t>формальности (регистрация на рейс, таможенный и паспортный </a:t>
            </a:r>
            <a:r>
              <a:rPr lang="ru-RU" sz="2000" dirty="0" smtClean="0">
                <a:solidFill>
                  <a:srgbClr val="2A65AC"/>
                </a:solidFill>
              </a:rPr>
              <a:t>контроль) с помощью сотрудника аэропорта </a:t>
            </a:r>
            <a:r>
              <a:rPr lang="ru-RU" sz="2000" dirty="0" smtClean="0">
                <a:solidFill>
                  <a:srgbClr val="2A65AC"/>
                </a:solidFill>
              </a:rPr>
              <a:t>и </a:t>
            </a:r>
            <a:r>
              <a:rPr lang="ru-RU" sz="2000" dirty="0" smtClean="0">
                <a:solidFill>
                  <a:srgbClr val="2A65AC"/>
                </a:solidFill>
              </a:rPr>
              <a:t>отдельно доставляются к самолету.</a:t>
            </a:r>
          </a:p>
          <a:p>
            <a:pPr lvl="1" fontAlgn="base"/>
            <a:endParaRPr lang="ru-RU" sz="2000" dirty="0" smtClean="0">
              <a:solidFill>
                <a:srgbClr val="194479"/>
              </a:solidFill>
            </a:endParaRPr>
          </a:p>
          <a:p>
            <a:pPr lvl="1" fontAlgn="base"/>
            <a:r>
              <a:rPr lang="ru-RU" sz="2000" b="1" dirty="0" smtClean="0">
                <a:solidFill>
                  <a:srgbClr val="194479"/>
                </a:solidFill>
              </a:rPr>
              <a:t>Бизнес-зал </a:t>
            </a:r>
            <a:r>
              <a:rPr lang="ru-RU" sz="2000" dirty="0">
                <a:solidFill>
                  <a:srgbClr val="2A65AC"/>
                </a:solidFill>
              </a:rPr>
              <a:t> </a:t>
            </a:r>
            <a:r>
              <a:rPr lang="ru-RU" sz="2000" dirty="0" smtClean="0">
                <a:solidFill>
                  <a:srgbClr val="2A65AC"/>
                </a:solidFill>
              </a:rPr>
              <a:t>Отдельный комфортный зал, где пассажиры ожидают свой рейс после самостоятельного прохождения в аэропорту всех формальностей в общем порядке.</a:t>
            </a:r>
          </a:p>
          <a:p>
            <a:pPr lvl="1" fontAlgn="base"/>
            <a:endParaRPr lang="ru-RU" sz="2000" dirty="0">
              <a:solidFill>
                <a:srgbClr val="194479"/>
              </a:solidFill>
            </a:endParaRPr>
          </a:p>
          <a:p>
            <a:pPr lvl="1" fontAlgn="base"/>
            <a:r>
              <a:rPr lang="en-US" sz="2000" b="1" dirty="0" smtClean="0">
                <a:solidFill>
                  <a:srgbClr val="194479"/>
                </a:solidFill>
              </a:rPr>
              <a:t>Fast Track</a:t>
            </a:r>
            <a:r>
              <a:rPr lang="ru-RU" sz="2000" b="1" dirty="0">
                <a:solidFill>
                  <a:srgbClr val="194479"/>
                </a:solidFill>
              </a:rPr>
              <a:t> </a:t>
            </a:r>
            <a:r>
              <a:rPr lang="ru-RU" sz="2000" b="1" dirty="0" smtClean="0">
                <a:solidFill>
                  <a:srgbClr val="2A65AC"/>
                </a:solidFill>
              </a:rPr>
              <a:t> </a:t>
            </a:r>
            <a:r>
              <a:rPr lang="ru-RU" sz="2000" dirty="0" smtClean="0">
                <a:solidFill>
                  <a:srgbClr val="2A65AC"/>
                </a:solidFill>
              </a:rPr>
              <a:t>Быстрое прохождение всех формальностей в аэропорту с сопровождающим. </a:t>
            </a:r>
          </a:p>
          <a:p>
            <a:pPr lvl="1" fontAlgn="base"/>
            <a:endParaRPr lang="ru-RU" sz="2000" dirty="0" smtClean="0">
              <a:solidFill>
                <a:srgbClr val="194479"/>
              </a:solidFill>
            </a:endParaRPr>
          </a:p>
          <a:p>
            <a:pPr lvl="1" fontAlgn="base"/>
            <a:r>
              <a:rPr lang="en-US" sz="2000" b="1" dirty="0" smtClean="0">
                <a:solidFill>
                  <a:srgbClr val="194479"/>
                </a:solidFill>
              </a:rPr>
              <a:t>M</a:t>
            </a:r>
            <a:r>
              <a:rPr lang="ru-RU" sz="2000" b="1" dirty="0" smtClean="0">
                <a:solidFill>
                  <a:srgbClr val="194479"/>
                </a:solidFill>
              </a:rPr>
              <a:t>eet &amp; </a:t>
            </a:r>
            <a:r>
              <a:rPr lang="en-US" sz="2000" b="1" dirty="0" smtClean="0">
                <a:solidFill>
                  <a:srgbClr val="194479"/>
                </a:solidFill>
              </a:rPr>
              <a:t>A</a:t>
            </a:r>
            <a:r>
              <a:rPr lang="ru-RU" sz="2000" b="1" dirty="0" smtClean="0">
                <a:solidFill>
                  <a:srgbClr val="194479"/>
                </a:solidFill>
              </a:rPr>
              <a:t>ssist </a:t>
            </a:r>
            <a:r>
              <a:rPr lang="ru-RU" sz="2000" dirty="0" smtClean="0">
                <a:solidFill>
                  <a:srgbClr val="2A65AC"/>
                </a:solidFill>
              </a:rPr>
              <a:t> Встреча и/или проводы на рейс с сопровождающим, который помогает проходить все формальности в аэропорту.</a:t>
            </a:r>
            <a:endParaRPr lang="ru-RU" sz="2000" dirty="0">
              <a:solidFill>
                <a:srgbClr val="2A65AC"/>
              </a:solidFill>
            </a:endParaRPr>
          </a:p>
          <a:p>
            <a:pPr fontAlgn="base"/>
            <a:r>
              <a:rPr lang="ru-RU" sz="2000" dirty="0" smtClean="0">
                <a:solidFill>
                  <a:schemeClr val="bg1"/>
                </a:solidFill>
              </a:rPr>
              <a:t/>
            </a:r>
            <a:br>
              <a:rPr lang="ru-RU" sz="2000" dirty="0" smtClean="0">
                <a:solidFill>
                  <a:schemeClr val="bg1"/>
                </a:solidFill>
              </a:rPr>
            </a:br>
            <a:endParaRPr lang="ru-RU" sz="2000" dirty="0" smtClean="0">
              <a:solidFill>
                <a:schemeClr val="bg1"/>
              </a:solidFill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33663" y="1339847"/>
            <a:ext cx="367983" cy="352037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21362" y="5008642"/>
            <a:ext cx="284206" cy="352037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21362" y="4072712"/>
            <a:ext cx="280284" cy="352037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58544" y="2877094"/>
            <a:ext cx="296661" cy="352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711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араллелограмм 8"/>
          <p:cNvSpPr/>
          <p:nvPr/>
        </p:nvSpPr>
        <p:spPr>
          <a:xfrm rot="10800000">
            <a:off x="-22671" y="4725144"/>
            <a:ext cx="9166670" cy="2128817"/>
          </a:xfrm>
          <a:custGeom>
            <a:avLst/>
            <a:gdLst>
              <a:gd name="connsiteX0" fmla="*/ 0 w 2016224"/>
              <a:gd name="connsiteY0" fmla="*/ 504056 h 504056"/>
              <a:gd name="connsiteX1" fmla="*/ 126014 w 2016224"/>
              <a:gd name="connsiteY1" fmla="*/ 0 h 504056"/>
              <a:gd name="connsiteX2" fmla="*/ 2016224 w 2016224"/>
              <a:gd name="connsiteY2" fmla="*/ 0 h 504056"/>
              <a:gd name="connsiteX3" fmla="*/ 1890210 w 2016224"/>
              <a:gd name="connsiteY3" fmla="*/ 504056 h 504056"/>
              <a:gd name="connsiteX4" fmla="*/ 0 w 2016224"/>
              <a:gd name="connsiteY4" fmla="*/ 504056 h 504056"/>
              <a:gd name="connsiteX0" fmla="*/ 0 w 2016224"/>
              <a:gd name="connsiteY0" fmla="*/ 602298 h 602298"/>
              <a:gd name="connsiteX1" fmla="*/ 27773 w 2016224"/>
              <a:gd name="connsiteY1" fmla="*/ 0 h 602298"/>
              <a:gd name="connsiteX2" fmla="*/ 2016224 w 2016224"/>
              <a:gd name="connsiteY2" fmla="*/ 98242 h 602298"/>
              <a:gd name="connsiteX3" fmla="*/ 1890210 w 2016224"/>
              <a:gd name="connsiteY3" fmla="*/ 602298 h 602298"/>
              <a:gd name="connsiteX4" fmla="*/ 0 w 2016224"/>
              <a:gd name="connsiteY4" fmla="*/ 602298 h 602298"/>
              <a:gd name="connsiteX0" fmla="*/ 0 w 9210512"/>
              <a:gd name="connsiteY0" fmla="*/ 1637610 h 1637610"/>
              <a:gd name="connsiteX1" fmla="*/ 27773 w 9210512"/>
              <a:gd name="connsiteY1" fmla="*/ 1035312 h 1637610"/>
              <a:gd name="connsiteX2" fmla="*/ 9210512 w 9210512"/>
              <a:gd name="connsiteY2" fmla="*/ 0 h 1637610"/>
              <a:gd name="connsiteX3" fmla="*/ 1890210 w 9210512"/>
              <a:gd name="connsiteY3" fmla="*/ 1637610 h 1637610"/>
              <a:gd name="connsiteX4" fmla="*/ 0 w 9210512"/>
              <a:gd name="connsiteY4" fmla="*/ 1637610 h 1637610"/>
              <a:gd name="connsiteX0" fmla="*/ 0 w 9210512"/>
              <a:gd name="connsiteY0" fmla="*/ 1637610 h 1660282"/>
              <a:gd name="connsiteX1" fmla="*/ 27773 w 9210512"/>
              <a:gd name="connsiteY1" fmla="*/ 1035312 h 1660282"/>
              <a:gd name="connsiteX2" fmla="*/ 9210512 w 9210512"/>
              <a:gd name="connsiteY2" fmla="*/ 0 h 1660282"/>
              <a:gd name="connsiteX3" fmla="*/ 9205410 w 9210512"/>
              <a:gd name="connsiteY3" fmla="*/ 1660282 h 1660282"/>
              <a:gd name="connsiteX4" fmla="*/ 0 w 9210512"/>
              <a:gd name="connsiteY4" fmla="*/ 1637610 h 1660282"/>
              <a:gd name="connsiteX0" fmla="*/ 32683 w 9243195"/>
              <a:gd name="connsiteY0" fmla="*/ 1637610 h 1660282"/>
              <a:gd name="connsiteX1" fmla="*/ 0 w 9243195"/>
              <a:gd name="connsiteY1" fmla="*/ 982412 h 1660282"/>
              <a:gd name="connsiteX2" fmla="*/ 9243195 w 9243195"/>
              <a:gd name="connsiteY2" fmla="*/ 0 h 1660282"/>
              <a:gd name="connsiteX3" fmla="*/ 9238093 w 9243195"/>
              <a:gd name="connsiteY3" fmla="*/ 1660282 h 1660282"/>
              <a:gd name="connsiteX4" fmla="*/ 32683 w 9243195"/>
              <a:gd name="connsiteY4" fmla="*/ 1637610 h 1660282"/>
              <a:gd name="connsiteX0" fmla="*/ 0 w 9255854"/>
              <a:gd name="connsiteY0" fmla="*/ 1698067 h 1698067"/>
              <a:gd name="connsiteX1" fmla="*/ 12659 w 9255854"/>
              <a:gd name="connsiteY1" fmla="*/ 982412 h 1698067"/>
              <a:gd name="connsiteX2" fmla="*/ 9255854 w 9255854"/>
              <a:gd name="connsiteY2" fmla="*/ 0 h 1698067"/>
              <a:gd name="connsiteX3" fmla="*/ 9250752 w 9255854"/>
              <a:gd name="connsiteY3" fmla="*/ 1660282 h 1698067"/>
              <a:gd name="connsiteX4" fmla="*/ 0 w 9255854"/>
              <a:gd name="connsiteY4" fmla="*/ 1698067 h 1698067"/>
              <a:gd name="connsiteX0" fmla="*/ 0 w 9251065"/>
              <a:gd name="connsiteY0" fmla="*/ 2121260 h 2121260"/>
              <a:gd name="connsiteX1" fmla="*/ 12659 w 9251065"/>
              <a:gd name="connsiteY1" fmla="*/ 1405605 h 2121260"/>
              <a:gd name="connsiteX2" fmla="*/ 9248297 w 9251065"/>
              <a:gd name="connsiteY2" fmla="*/ 0 h 2121260"/>
              <a:gd name="connsiteX3" fmla="*/ 9250752 w 9251065"/>
              <a:gd name="connsiteY3" fmla="*/ 2083475 h 2121260"/>
              <a:gd name="connsiteX4" fmla="*/ 0 w 9251065"/>
              <a:gd name="connsiteY4" fmla="*/ 2121260 h 2121260"/>
              <a:gd name="connsiteX0" fmla="*/ 2571 w 9238406"/>
              <a:gd name="connsiteY0" fmla="*/ 2128817 h 2128817"/>
              <a:gd name="connsiteX1" fmla="*/ 0 w 9238406"/>
              <a:gd name="connsiteY1" fmla="*/ 1405605 h 2128817"/>
              <a:gd name="connsiteX2" fmla="*/ 9235638 w 9238406"/>
              <a:gd name="connsiteY2" fmla="*/ 0 h 2128817"/>
              <a:gd name="connsiteX3" fmla="*/ 9238093 w 9238406"/>
              <a:gd name="connsiteY3" fmla="*/ 2083475 h 2128817"/>
              <a:gd name="connsiteX4" fmla="*/ 2571 w 9238406"/>
              <a:gd name="connsiteY4" fmla="*/ 2128817 h 2128817"/>
              <a:gd name="connsiteX0" fmla="*/ 10186 w 9246021"/>
              <a:gd name="connsiteY0" fmla="*/ 2128817 h 2128817"/>
              <a:gd name="connsiteX1" fmla="*/ 0 w 9246021"/>
              <a:gd name="connsiteY1" fmla="*/ 1398048 h 2128817"/>
              <a:gd name="connsiteX2" fmla="*/ 9243253 w 9246021"/>
              <a:gd name="connsiteY2" fmla="*/ 0 h 2128817"/>
              <a:gd name="connsiteX3" fmla="*/ 9245708 w 9246021"/>
              <a:gd name="connsiteY3" fmla="*/ 2083475 h 2128817"/>
              <a:gd name="connsiteX4" fmla="*/ 10186 w 9246021"/>
              <a:gd name="connsiteY4" fmla="*/ 2128817 h 2128817"/>
              <a:gd name="connsiteX0" fmla="*/ 0 w 9235835"/>
              <a:gd name="connsiteY0" fmla="*/ 2128817 h 2128817"/>
              <a:gd name="connsiteX1" fmla="*/ 5044 w 9235835"/>
              <a:gd name="connsiteY1" fmla="*/ 1390491 h 2128817"/>
              <a:gd name="connsiteX2" fmla="*/ 9233067 w 9235835"/>
              <a:gd name="connsiteY2" fmla="*/ 0 h 2128817"/>
              <a:gd name="connsiteX3" fmla="*/ 9235522 w 9235835"/>
              <a:gd name="connsiteY3" fmla="*/ 2083475 h 2128817"/>
              <a:gd name="connsiteX4" fmla="*/ 0 w 9235835"/>
              <a:gd name="connsiteY4" fmla="*/ 2128817 h 2128817"/>
              <a:gd name="connsiteX0" fmla="*/ 17949 w 9253784"/>
              <a:gd name="connsiteY0" fmla="*/ 2128817 h 2128817"/>
              <a:gd name="connsiteX1" fmla="*/ 94 w 9253784"/>
              <a:gd name="connsiteY1" fmla="*/ 1390491 h 2128817"/>
              <a:gd name="connsiteX2" fmla="*/ 9251016 w 9253784"/>
              <a:gd name="connsiteY2" fmla="*/ 0 h 2128817"/>
              <a:gd name="connsiteX3" fmla="*/ 9253471 w 9253784"/>
              <a:gd name="connsiteY3" fmla="*/ 2083475 h 2128817"/>
              <a:gd name="connsiteX4" fmla="*/ 17949 w 9253784"/>
              <a:gd name="connsiteY4" fmla="*/ 2128817 h 2128817"/>
              <a:gd name="connsiteX0" fmla="*/ 0 w 9258733"/>
              <a:gd name="connsiteY0" fmla="*/ 2128817 h 2128817"/>
              <a:gd name="connsiteX1" fmla="*/ 5043 w 9258733"/>
              <a:gd name="connsiteY1" fmla="*/ 1390491 h 2128817"/>
              <a:gd name="connsiteX2" fmla="*/ 9255965 w 9258733"/>
              <a:gd name="connsiteY2" fmla="*/ 0 h 2128817"/>
              <a:gd name="connsiteX3" fmla="*/ 9258420 w 9258733"/>
              <a:gd name="connsiteY3" fmla="*/ 2083475 h 2128817"/>
              <a:gd name="connsiteX4" fmla="*/ 0 w 9258733"/>
              <a:gd name="connsiteY4" fmla="*/ 2128817 h 2128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8733" h="2128817">
                <a:moveTo>
                  <a:pt x="0" y="2128817"/>
                </a:moveTo>
                <a:lnTo>
                  <a:pt x="5043" y="1390491"/>
                </a:lnTo>
                <a:lnTo>
                  <a:pt x="9255965" y="0"/>
                </a:lnTo>
                <a:cubicBezTo>
                  <a:pt x="9254264" y="553427"/>
                  <a:pt x="9260121" y="1530048"/>
                  <a:pt x="9258420" y="2083475"/>
                </a:cubicBezTo>
                <a:lnTo>
                  <a:pt x="0" y="212881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-22671" y="-27384"/>
            <a:ext cx="9166670" cy="489654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1835696" y="441491"/>
            <a:ext cx="494353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>
                <a:solidFill>
                  <a:srgbClr val="194479"/>
                </a:solidFill>
              </a:rPr>
              <a:t>Обширная </a:t>
            </a:r>
            <a:r>
              <a:rPr lang="ru-RU" sz="4000" dirty="0" smtClean="0">
                <a:solidFill>
                  <a:srgbClr val="194479"/>
                </a:solidFill>
              </a:rPr>
              <a:t>география</a:t>
            </a:r>
            <a:r>
              <a:rPr lang="en-US" sz="4000" dirty="0" smtClean="0">
                <a:solidFill>
                  <a:srgbClr val="194479"/>
                </a:solidFill>
              </a:rPr>
              <a:t> </a:t>
            </a:r>
            <a:endParaRPr lang="ru-RU" sz="4000" dirty="0" smtClean="0">
              <a:solidFill>
                <a:srgbClr val="194479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355521" y="2726789"/>
            <a:ext cx="4007251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/>
            <a:endParaRPr lang="ru-RU" sz="2000" dirty="0" smtClean="0">
              <a:solidFill>
                <a:schemeClr val="bg1"/>
              </a:solidFill>
            </a:endParaRPr>
          </a:p>
          <a:p>
            <a:pPr marL="342900" indent="-342900" fontAlgn="base">
              <a:buFont typeface="Wingdings" panose="05000000000000000000" pitchFamily="2" charset="2"/>
              <a:buChar char="Ø"/>
            </a:pPr>
            <a:r>
              <a:rPr lang="ru-RU" sz="2000" b="1" dirty="0" smtClean="0">
                <a:solidFill>
                  <a:schemeClr val="bg1"/>
                </a:solidFill>
              </a:rPr>
              <a:t>100 аэропортов в России</a:t>
            </a:r>
          </a:p>
          <a:p>
            <a:pPr marL="342900" indent="-342900" fontAlgn="base">
              <a:buFont typeface="Wingdings" panose="05000000000000000000" pitchFamily="2" charset="2"/>
              <a:buChar char="Ø"/>
            </a:pPr>
            <a:endParaRPr lang="ru-RU" sz="2000" b="1" dirty="0">
              <a:solidFill>
                <a:schemeClr val="bg1"/>
              </a:solidFill>
            </a:endParaRPr>
          </a:p>
          <a:p>
            <a:pPr marL="342900" indent="-342900" fontAlgn="base">
              <a:buFont typeface="Wingdings" panose="05000000000000000000" pitchFamily="2" charset="2"/>
              <a:buChar char="Ø"/>
            </a:pPr>
            <a:r>
              <a:rPr lang="ru-RU" sz="2000" b="1" dirty="0" smtClean="0">
                <a:solidFill>
                  <a:schemeClr val="bg1"/>
                </a:solidFill>
              </a:rPr>
              <a:t>200 </a:t>
            </a:r>
            <a:r>
              <a:rPr lang="ru-RU" sz="2000" b="1" dirty="0">
                <a:solidFill>
                  <a:schemeClr val="bg1"/>
                </a:solidFill>
              </a:rPr>
              <a:t>аэропортов по всему </a:t>
            </a:r>
            <a:r>
              <a:rPr lang="ru-RU" sz="2000" b="1" dirty="0" smtClean="0">
                <a:solidFill>
                  <a:schemeClr val="bg1"/>
                </a:solidFill>
              </a:rPr>
              <a:t>миру</a:t>
            </a:r>
            <a:r>
              <a:rPr lang="ru-RU" sz="2000" dirty="0" smtClean="0">
                <a:solidFill>
                  <a:schemeClr val="bg1"/>
                </a:solidFill>
              </a:rPr>
              <a:t/>
            </a:r>
            <a:br>
              <a:rPr lang="ru-RU" sz="2000" dirty="0" smtClean="0">
                <a:solidFill>
                  <a:schemeClr val="bg1"/>
                </a:solidFill>
              </a:rPr>
            </a:br>
            <a:endParaRPr lang="ru-RU" sz="2000" dirty="0">
              <a:solidFill>
                <a:schemeClr val="bg1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333220"/>
            <a:ext cx="3073653" cy="3073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6261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араллелограмм 8"/>
          <p:cNvSpPr/>
          <p:nvPr/>
        </p:nvSpPr>
        <p:spPr>
          <a:xfrm rot="10800000">
            <a:off x="-22671" y="4725144"/>
            <a:ext cx="9166670" cy="2128817"/>
          </a:xfrm>
          <a:custGeom>
            <a:avLst/>
            <a:gdLst>
              <a:gd name="connsiteX0" fmla="*/ 0 w 2016224"/>
              <a:gd name="connsiteY0" fmla="*/ 504056 h 504056"/>
              <a:gd name="connsiteX1" fmla="*/ 126014 w 2016224"/>
              <a:gd name="connsiteY1" fmla="*/ 0 h 504056"/>
              <a:gd name="connsiteX2" fmla="*/ 2016224 w 2016224"/>
              <a:gd name="connsiteY2" fmla="*/ 0 h 504056"/>
              <a:gd name="connsiteX3" fmla="*/ 1890210 w 2016224"/>
              <a:gd name="connsiteY3" fmla="*/ 504056 h 504056"/>
              <a:gd name="connsiteX4" fmla="*/ 0 w 2016224"/>
              <a:gd name="connsiteY4" fmla="*/ 504056 h 504056"/>
              <a:gd name="connsiteX0" fmla="*/ 0 w 2016224"/>
              <a:gd name="connsiteY0" fmla="*/ 602298 h 602298"/>
              <a:gd name="connsiteX1" fmla="*/ 27773 w 2016224"/>
              <a:gd name="connsiteY1" fmla="*/ 0 h 602298"/>
              <a:gd name="connsiteX2" fmla="*/ 2016224 w 2016224"/>
              <a:gd name="connsiteY2" fmla="*/ 98242 h 602298"/>
              <a:gd name="connsiteX3" fmla="*/ 1890210 w 2016224"/>
              <a:gd name="connsiteY3" fmla="*/ 602298 h 602298"/>
              <a:gd name="connsiteX4" fmla="*/ 0 w 2016224"/>
              <a:gd name="connsiteY4" fmla="*/ 602298 h 602298"/>
              <a:gd name="connsiteX0" fmla="*/ 0 w 9210512"/>
              <a:gd name="connsiteY0" fmla="*/ 1637610 h 1637610"/>
              <a:gd name="connsiteX1" fmla="*/ 27773 w 9210512"/>
              <a:gd name="connsiteY1" fmla="*/ 1035312 h 1637610"/>
              <a:gd name="connsiteX2" fmla="*/ 9210512 w 9210512"/>
              <a:gd name="connsiteY2" fmla="*/ 0 h 1637610"/>
              <a:gd name="connsiteX3" fmla="*/ 1890210 w 9210512"/>
              <a:gd name="connsiteY3" fmla="*/ 1637610 h 1637610"/>
              <a:gd name="connsiteX4" fmla="*/ 0 w 9210512"/>
              <a:gd name="connsiteY4" fmla="*/ 1637610 h 1637610"/>
              <a:gd name="connsiteX0" fmla="*/ 0 w 9210512"/>
              <a:gd name="connsiteY0" fmla="*/ 1637610 h 1660282"/>
              <a:gd name="connsiteX1" fmla="*/ 27773 w 9210512"/>
              <a:gd name="connsiteY1" fmla="*/ 1035312 h 1660282"/>
              <a:gd name="connsiteX2" fmla="*/ 9210512 w 9210512"/>
              <a:gd name="connsiteY2" fmla="*/ 0 h 1660282"/>
              <a:gd name="connsiteX3" fmla="*/ 9205410 w 9210512"/>
              <a:gd name="connsiteY3" fmla="*/ 1660282 h 1660282"/>
              <a:gd name="connsiteX4" fmla="*/ 0 w 9210512"/>
              <a:gd name="connsiteY4" fmla="*/ 1637610 h 1660282"/>
              <a:gd name="connsiteX0" fmla="*/ 32683 w 9243195"/>
              <a:gd name="connsiteY0" fmla="*/ 1637610 h 1660282"/>
              <a:gd name="connsiteX1" fmla="*/ 0 w 9243195"/>
              <a:gd name="connsiteY1" fmla="*/ 982412 h 1660282"/>
              <a:gd name="connsiteX2" fmla="*/ 9243195 w 9243195"/>
              <a:gd name="connsiteY2" fmla="*/ 0 h 1660282"/>
              <a:gd name="connsiteX3" fmla="*/ 9238093 w 9243195"/>
              <a:gd name="connsiteY3" fmla="*/ 1660282 h 1660282"/>
              <a:gd name="connsiteX4" fmla="*/ 32683 w 9243195"/>
              <a:gd name="connsiteY4" fmla="*/ 1637610 h 1660282"/>
              <a:gd name="connsiteX0" fmla="*/ 0 w 9255854"/>
              <a:gd name="connsiteY0" fmla="*/ 1698067 h 1698067"/>
              <a:gd name="connsiteX1" fmla="*/ 12659 w 9255854"/>
              <a:gd name="connsiteY1" fmla="*/ 982412 h 1698067"/>
              <a:gd name="connsiteX2" fmla="*/ 9255854 w 9255854"/>
              <a:gd name="connsiteY2" fmla="*/ 0 h 1698067"/>
              <a:gd name="connsiteX3" fmla="*/ 9250752 w 9255854"/>
              <a:gd name="connsiteY3" fmla="*/ 1660282 h 1698067"/>
              <a:gd name="connsiteX4" fmla="*/ 0 w 9255854"/>
              <a:gd name="connsiteY4" fmla="*/ 1698067 h 1698067"/>
              <a:gd name="connsiteX0" fmla="*/ 0 w 9251065"/>
              <a:gd name="connsiteY0" fmla="*/ 2121260 h 2121260"/>
              <a:gd name="connsiteX1" fmla="*/ 12659 w 9251065"/>
              <a:gd name="connsiteY1" fmla="*/ 1405605 h 2121260"/>
              <a:gd name="connsiteX2" fmla="*/ 9248297 w 9251065"/>
              <a:gd name="connsiteY2" fmla="*/ 0 h 2121260"/>
              <a:gd name="connsiteX3" fmla="*/ 9250752 w 9251065"/>
              <a:gd name="connsiteY3" fmla="*/ 2083475 h 2121260"/>
              <a:gd name="connsiteX4" fmla="*/ 0 w 9251065"/>
              <a:gd name="connsiteY4" fmla="*/ 2121260 h 2121260"/>
              <a:gd name="connsiteX0" fmla="*/ 2571 w 9238406"/>
              <a:gd name="connsiteY0" fmla="*/ 2128817 h 2128817"/>
              <a:gd name="connsiteX1" fmla="*/ 0 w 9238406"/>
              <a:gd name="connsiteY1" fmla="*/ 1405605 h 2128817"/>
              <a:gd name="connsiteX2" fmla="*/ 9235638 w 9238406"/>
              <a:gd name="connsiteY2" fmla="*/ 0 h 2128817"/>
              <a:gd name="connsiteX3" fmla="*/ 9238093 w 9238406"/>
              <a:gd name="connsiteY3" fmla="*/ 2083475 h 2128817"/>
              <a:gd name="connsiteX4" fmla="*/ 2571 w 9238406"/>
              <a:gd name="connsiteY4" fmla="*/ 2128817 h 2128817"/>
              <a:gd name="connsiteX0" fmla="*/ 10186 w 9246021"/>
              <a:gd name="connsiteY0" fmla="*/ 2128817 h 2128817"/>
              <a:gd name="connsiteX1" fmla="*/ 0 w 9246021"/>
              <a:gd name="connsiteY1" fmla="*/ 1398048 h 2128817"/>
              <a:gd name="connsiteX2" fmla="*/ 9243253 w 9246021"/>
              <a:gd name="connsiteY2" fmla="*/ 0 h 2128817"/>
              <a:gd name="connsiteX3" fmla="*/ 9245708 w 9246021"/>
              <a:gd name="connsiteY3" fmla="*/ 2083475 h 2128817"/>
              <a:gd name="connsiteX4" fmla="*/ 10186 w 9246021"/>
              <a:gd name="connsiteY4" fmla="*/ 2128817 h 2128817"/>
              <a:gd name="connsiteX0" fmla="*/ 0 w 9235835"/>
              <a:gd name="connsiteY0" fmla="*/ 2128817 h 2128817"/>
              <a:gd name="connsiteX1" fmla="*/ 5044 w 9235835"/>
              <a:gd name="connsiteY1" fmla="*/ 1390491 h 2128817"/>
              <a:gd name="connsiteX2" fmla="*/ 9233067 w 9235835"/>
              <a:gd name="connsiteY2" fmla="*/ 0 h 2128817"/>
              <a:gd name="connsiteX3" fmla="*/ 9235522 w 9235835"/>
              <a:gd name="connsiteY3" fmla="*/ 2083475 h 2128817"/>
              <a:gd name="connsiteX4" fmla="*/ 0 w 9235835"/>
              <a:gd name="connsiteY4" fmla="*/ 2128817 h 2128817"/>
              <a:gd name="connsiteX0" fmla="*/ 17949 w 9253784"/>
              <a:gd name="connsiteY0" fmla="*/ 2128817 h 2128817"/>
              <a:gd name="connsiteX1" fmla="*/ 94 w 9253784"/>
              <a:gd name="connsiteY1" fmla="*/ 1390491 h 2128817"/>
              <a:gd name="connsiteX2" fmla="*/ 9251016 w 9253784"/>
              <a:gd name="connsiteY2" fmla="*/ 0 h 2128817"/>
              <a:gd name="connsiteX3" fmla="*/ 9253471 w 9253784"/>
              <a:gd name="connsiteY3" fmla="*/ 2083475 h 2128817"/>
              <a:gd name="connsiteX4" fmla="*/ 17949 w 9253784"/>
              <a:gd name="connsiteY4" fmla="*/ 2128817 h 2128817"/>
              <a:gd name="connsiteX0" fmla="*/ 0 w 9258733"/>
              <a:gd name="connsiteY0" fmla="*/ 2128817 h 2128817"/>
              <a:gd name="connsiteX1" fmla="*/ 5043 w 9258733"/>
              <a:gd name="connsiteY1" fmla="*/ 1390491 h 2128817"/>
              <a:gd name="connsiteX2" fmla="*/ 9255965 w 9258733"/>
              <a:gd name="connsiteY2" fmla="*/ 0 h 2128817"/>
              <a:gd name="connsiteX3" fmla="*/ 9258420 w 9258733"/>
              <a:gd name="connsiteY3" fmla="*/ 2083475 h 2128817"/>
              <a:gd name="connsiteX4" fmla="*/ 0 w 9258733"/>
              <a:gd name="connsiteY4" fmla="*/ 2128817 h 2128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8733" h="2128817">
                <a:moveTo>
                  <a:pt x="0" y="2128817"/>
                </a:moveTo>
                <a:lnTo>
                  <a:pt x="5043" y="1390491"/>
                </a:lnTo>
                <a:lnTo>
                  <a:pt x="9255965" y="0"/>
                </a:lnTo>
                <a:cubicBezTo>
                  <a:pt x="9254264" y="553427"/>
                  <a:pt x="9260121" y="1530048"/>
                  <a:pt x="9258420" y="2083475"/>
                </a:cubicBezTo>
                <a:lnTo>
                  <a:pt x="0" y="212881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-22671" y="-27384"/>
            <a:ext cx="9166670" cy="489654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539552" y="620688"/>
            <a:ext cx="790133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solidFill>
                  <a:srgbClr val="194479"/>
                </a:solidFill>
              </a:rPr>
              <a:t>Мы предоставляем лучшую цену -  </a:t>
            </a:r>
          </a:p>
          <a:p>
            <a:r>
              <a:rPr lang="ru-RU" sz="4000" dirty="0" smtClean="0">
                <a:solidFill>
                  <a:srgbClr val="194479"/>
                </a:solidFill>
              </a:rPr>
              <a:t>вы зарабатываете больше</a:t>
            </a:r>
            <a:endParaRPr lang="ru-RU" sz="4000" dirty="0">
              <a:solidFill>
                <a:srgbClr val="194479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9552" y="3074094"/>
            <a:ext cx="756084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base"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rgbClr val="2A65AC"/>
                </a:solidFill>
              </a:rPr>
              <a:t>Лучшие тарифы на рынке, </a:t>
            </a:r>
            <a:r>
              <a:rPr lang="ru-RU" sz="2400" dirty="0" smtClean="0">
                <a:solidFill>
                  <a:srgbClr val="2A65AC"/>
                </a:solidFill>
              </a:rPr>
              <a:t>благодаря </a:t>
            </a:r>
            <a:r>
              <a:rPr lang="ru-RU" sz="2400" dirty="0">
                <a:solidFill>
                  <a:srgbClr val="2A65AC"/>
                </a:solidFill>
              </a:rPr>
              <a:t>оптовым объемам закупок и прямым </a:t>
            </a:r>
            <a:r>
              <a:rPr lang="ru-RU" sz="2400" dirty="0" smtClean="0">
                <a:solidFill>
                  <a:srgbClr val="2A65AC"/>
                </a:solidFill>
              </a:rPr>
              <a:t>контрактам</a:t>
            </a:r>
            <a:br>
              <a:rPr lang="ru-RU" sz="2400" dirty="0" smtClean="0">
                <a:solidFill>
                  <a:srgbClr val="2A65AC"/>
                </a:solidFill>
              </a:rPr>
            </a:br>
            <a:endParaRPr lang="ru-RU" sz="2400" dirty="0">
              <a:solidFill>
                <a:srgbClr val="2A65AC"/>
              </a:solidFill>
            </a:endParaRPr>
          </a:p>
          <a:p>
            <a:pPr marL="342900" indent="-342900" fontAlgn="base"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rgbClr val="2A65AC"/>
                </a:solidFill>
              </a:rPr>
              <a:t>Самостоятельное управление доходом</a:t>
            </a:r>
          </a:p>
          <a:p>
            <a:pPr marL="342900" indent="-342900" fontAlgn="base">
              <a:buFont typeface="Wingdings" panose="05000000000000000000" pitchFamily="2" charset="2"/>
              <a:buChar char="Ø"/>
            </a:pPr>
            <a:endParaRPr lang="en-US" sz="2400" dirty="0" smtClean="0">
              <a:solidFill>
                <a:srgbClr val="2A65AC"/>
              </a:solidFill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3500" y="1282407"/>
            <a:ext cx="2420888" cy="2420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468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араллелограмм 8"/>
          <p:cNvSpPr/>
          <p:nvPr/>
        </p:nvSpPr>
        <p:spPr>
          <a:xfrm>
            <a:off x="0" y="5445224"/>
            <a:ext cx="9166670" cy="1446421"/>
          </a:xfrm>
          <a:custGeom>
            <a:avLst/>
            <a:gdLst>
              <a:gd name="connsiteX0" fmla="*/ 0 w 2016224"/>
              <a:gd name="connsiteY0" fmla="*/ 504056 h 504056"/>
              <a:gd name="connsiteX1" fmla="*/ 126014 w 2016224"/>
              <a:gd name="connsiteY1" fmla="*/ 0 h 504056"/>
              <a:gd name="connsiteX2" fmla="*/ 2016224 w 2016224"/>
              <a:gd name="connsiteY2" fmla="*/ 0 h 504056"/>
              <a:gd name="connsiteX3" fmla="*/ 1890210 w 2016224"/>
              <a:gd name="connsiteY3" fmla="*/ 504056 h 504056"/>
              <a:gd name="connsiteX4" fmla="*/ 0 w 2016224"/>
              <a:gd name="connsiteY4" fmla="*/ 504056 h 504056"/>
              <a:gd name="connsiteX0" fmla="*/ 0 w 2016224"/>
              <a:gd name="connsiteY0" fmla="*/ 602298 h 602298"/>
              <a:gd name="connsiteX1" fmla="*/ 27773 w 2016224"/>
              <a:gd name="connsiteY1" fmla="*/ 0 h 602298"/>
              <a:gd name="connsiteX2" fmla="*/ 2016224 w 2016224"/>
              <a:gd name="connsiteY2" fmla="*/ 98242 h 602298"/>
              <a:gd name="connsiteX3" fmla="*/ 1890210 w 2016224"/>
              <a:gd name="connsiteY3" fmla="*/ 602298 h 602298"/>
              <a:gd name="connsiteX4" fmla="*/ 0 w 2016224"/>
              <a:gd name="connsiteY4" fmla="*/ 602298 h 602298"/>
              <a:gd name="connsiteX0" fmla="*/ 0 w 9210512"/>
              <a:gd name="connsiteY0" fmla="*/ 1637610 h 1637610"/>
              <a:gd name="connsiteX1" fmla="*/ 27773 w 9210512"/>
              <a:gd name="connsiteY1" fmla="*/ 1035312 h 1637610"/>
              <a:gd name="connsiteX2" fmla="*/ 9210512 w 9210512"/>
              <a:gd name="connsiteY2" fmla="*/ 0 h 1637610"/>
              <a:gd name="connsiteX3" fmla="*/ 1890210 w 9210512"/>
              <a:gd name="connsiteY3" fmla="*/ 1637610 h 1637610"/>
              <a:gd name="connsiteX4" fmla="*/ 0 w 9210512"/>
              <a:gd name="connsiteY4" fmla="*/ 1637610 h 1637610"/>
              <a:gd name="connsiteX0" fmla="*/ 0 w 9210512"/>
              <a:gd name="connsiteY0" fmla="*/ 1637610 h 1660282"/>
              <a:gd name="connsiteX1" fmla="*/ 27773 w 9210512"/>
              <a:gd name="connsiteY1" fmla="*/ 1035312 h 1660282"/>
              <a:gd name="connsiteX2" fmla="*/ 9210512 w 9210512"/>
              <a:gd name="connsiteY2" fmla="*/ 0 h 1660282"/>
              <a:gd name="connsiteX3" fmla="*/ 9205410 w 9210512"/>
              <a:gd name="connsiteY3" fmla="*/ 1660282 h 1660282"/>
              <a:gd name="connsiteX4" fmla="*/ 0 w 9210512"/>
              <a:gd name="connsiteY4" fmla="*/ 1637610 h 1660282"/>
              <a:gd name="connsiteX0" fmla="*/ 32683 w 9243195"/>
              <a:gd name="connsiteY0" fmla="*/ 1637610 h 1660282"/>
              <a:gd name="connsiteX1" fmla="*/ 0 w 9243195"/>
              <a:gd name="connsiteY1" fmla="*/ 982412 h 1660282"/>
              <a:gd name="connsiteX2" fmla="*/ 9243195 w 9243195"/>
              <a:gd name="connsiteY2" fmla="*/ 0 h 1660282"/>
              <a:gd name="connsiteX3" fmla="*/ 9238093 w 9243195"/>
              <a:gd name="connsiteY3" fmla="*/ 1660282 h 1660282"/>
              <a:gd name="connsiteX4" fmla="*/ 32683 w 9243195"/>
              <a:gd name="connsiteY4" fmla="*/ 1637610 h 1660282"/>
              <a:gd name="connsiteX0" fmla="*/ 0 w 9255854"/>
              <a:gd name="connsiteY0" fmla="*/ 1698067 h 1698067"/>
              <a:gd name="connsiteX1" fmla="*/ 12659 w 9255854"/>
              <a:gd name="connsiteY1" fmla="*/ 982412 h 1698067"/>
              <a:gd name="connsiteX2" fmla="*/ 9255854 w 9255854"/>
              <a:gd name="connsiteY2" fmla="*/ 0 h 1698067"/>
              <a:gd name="connsiteX3" fmla="*/ 9250752 w 9255854"/>
              <a:gd name="connsiteY3" fmla="*/ 1660282 h 1698067"/>
              <a:gd name="connsiteX4" fmla="*/ 0 w 9255854"/>
              <a:gd name="connsiteY4" fmla="*/ 1698067 h 1698067"/>
              <a:gd name="connsiteX0" fmla="*/ 0 w 9251065"/>
              <a:gd name="connsiteY0" fmla="*/ 2121260 h 2121260"/>
              <a:gd name="connsiteX1" fmla="*/ 12659 w 9251065"/>
              <a:gd name="connsiteY1" fmla="*/ 1405605 h 2121260"/>
              <a:gd name="connsiteX2" fmla="*/ 9248297 w 9251065"/>
              <a:gd name="connsiteY2" fmla="*/ 0 h 2121260"/>
              <a:gd name="connsiteX3" fmla="*/ 9250752 w 9251065"/>
              <a:gd name="connsiteY3" fmla="*/ 2083475 h 2121260"/>
              <a:gd name="connsiteX4" fmla="*/ 0 w 9251065"/>
              <a:gd name="connsiteY4" fmla="*/ 2121260 h 2121260"/>
              <a:gd name="connsiteX0" fmla="*/ 2571 w 9238406"/>
              <a:gd name="connsiteY0" fmla="*/ 2128817 h 2128817"/>
              <a:gd name="connsiteX1" fmla="*/ 0 w 9238406"/>
              <a:gd name="connsiteY1" fmla="*/ 1405605 h 2128817"/>
              <a:gd name="connsiteX2" fmla="*/ 9235638 w 9238406"/>
              <a:gd name="connsiteY2" fmla="*/ 0 h 2128817"/>
              <a:gd name="connsiteX3" fmla="*/ 9238093 w 9238406"/>
              <a:gd name="connsiteY3" fmla="*/ 2083475 h 2128817"/>
              <a:gd name="connsiteX4" fmla="*/ 2571 w 9238406"/>
              <a:gd name="connsiteY4" fmla="*/ 2128817 h 2128817"/>
              <a:gd name="connsiteX0" fmla="*/ 10186 w 9246021"/>
              <a:gd name="connsiteY0" fmla="*/ 2128817 h 2128817"/>
              <a:gd name="connsiteX1" fmla="*/ 0 w 9246021"/>
              <a:gd name="connsiteY1" fmla="*/ 1398048 h 2128817"/>
              <a:gd name="connsiteX2" fmla="*/ 9243253 w 9246021"/>
              <a:gd name="connsiteY2" fmla="*/ 0 h 2128817"/>
              <a:gd name="connsiteX3" fmla="*/ 9245708 w 9246021"/>
              <a:gd name="connsiteY3" fmla="*/ 2083475 h 2128817"/>
              <a:gd name="connsiteX4" fmla="*/ 10186 w 9246021"/>
              <a:gd name="connsiteY4" fmla="*/ 2128817 h 2128817"/>
              <a:gd name="connsiteX0" fmla="*/ 0 w 9235835"/>
              <a:gd name="connsiteY0" fmla="*/ 2128817 h 2128817"/>
              <a:gd name="connsiteX1" fmla="*/ 5044 w 9235835"/>
              <a:gd name="connsiteY1" fmla="*/ 1390491 h 2128817"/>
              <a:gd name="connsiteX2" fmla="*/ 9233067 w 9235835"/>
              <a:gd name="connsiteY2" fmla="*/ 0 h 2128817"/>
              <a:gd name="connsiteX3" fmla="*/ 9235522 w 9235835"/>
              <a:gd name="connsiteY3" fmla="*/ 2083475 h 2128817"/>
              <a:gd name="connsiteX4" fmla="*/ 0 w 9235835"/>
              <a:gd name="connsiteY4" fmla="*/ 2128817 h 2128817"/>
              <a:gd name="connsiteX0" fmla="*/ 17949 w 9253784"/>
              <a:gd name="connsiteY0" fmla="*/ 2128817 h 2128817"/>
              <a:gd name="connsiteX1" fmla="*/ 94 w 9253784"/>
              <a:gd name="connsiteY1" fmla="*/ 1390491 h 2128817"/>
              <a:gd name="connsiteX2" fmla="*/ 9251016 w 9253784"/>
              <a:gd name="connsiteY2" fmla="*/ 0 h 2128817"/>
              <a:gd name="connsiteX3" fmla="*/ 9253471 w 9253784"/>
              <a:gd name="connsiteY3" fmla="*/ 2083475 h 2128817"/>
              <a:gd name="connsiteX4" fmla="*/ 17949 w 9253784"/>
              <a:gd name="connsiteY4" fmla="*/ 2128817 h 2128817"/>
              <a:gd name="connsiteX0" fmla="*/ 0 w 9258733"/>
              <a:gd name="connsiteY0" fmla="*/ 2128817 h 2128817"/>
              <a:gd name="connsiteX1" fmla="*/ 5043 w 9258733"/>
              <a:gd name="connsiteY1" fmla="*/ 1390491 h 2128817"/>
              <a:gd name="connsiteX2" fmla="*/ 9255965 w 9258733"/>
              <a:gd name="connsiteY2" fmla="*/ 0 h 2128817"/>
              <a:gd name="connsiteX3" fmla="*/ 9258420 w 9258733"/>
              <a:gd name="connsiteY3" fmla="*/ 2083475 h 2128817"/>
              <a:gd name="connsiteX4" fmla="*/ 0 w 9258733"/>
              <a:gd name="connsiteY4" fmla="*/ 2128817 h 2128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8733" h="2128817">
                <a:moveTo>
                  <a:pt x="0" y="2128817"/>
                </a:moveTo>
                <a:lnTo>
                  <a:pt x="5043" y="1390491"/>
                </a:lnTo>
                <a:lnTo>
                  <a:pt x="9255965" y="0"/>
                </a:lnTo>
                <a:cubicBezTo>
                  <a:pt x="9254264" y="553427"/>
                  <a:pt x="9260121" y="1530048"/>
                  <a:pt x="9258420" y="2083475"/>
                </a:cubicBezTo>
                <a:lnTo>
                  <a:pt x="0" y="212881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115616" y="668826"/>
            <a:ext cx="8136904" cy="612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000"/>
              </a:lnSpc>
            </a:pPr>
            <a:r>
              <a:rPr lang="ru-RU" sz="4000" dirty="0" smtClean="0">
                <a:solidFill>
                  <a:srgbClr val="FFFFFF"/>
                </a:solidFill>
              </a:rPr>
              <a:t>Быстрая интеграция на ваш сайт</a:t>
            </a:r>
            <a:endParaRPr lang="ru-RU" sz="4000" dirty="0">
              <a:solidFill>
                <a:srgbClr val="FFFF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91680" y="1922055"/>
            <a:ext cx="698477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FFFF"/>
                </a:solidFill>
              </a:rPr>
              <a:t>API</a:t>
            </a:r>
            <a:endParaRPr lang="ru-RU" sz="2400" b="1" dirty="0">
              <a:solidFill>
                <a:srgbClr val="FFFFFF"/>
              </a:solidFill>
            </a:endParaRPr>
          </a:p>
          <a:p>
            <a:r>
              <a:rPr lang="ru-RU" dirty="0">
                <a:solidFill>
                  <a:srgbClr val="FFFFFF"/>
                </a:solidFill>
              </a:rPr>
              <a:t>П</a:t>
            </a:r>
            <a:r>
              <a:rPr lang="ru-RU" dirty="0" smtClean="0">
                <a:solidFill>
                  <a:srgbClr val="FFFFFF"/>
                </a:solidFill>
              </a:rPr>
              <a:t>олный </a:t>
            </a:r>
            <a:r>
              <a:rPr lang="ru-RU" dirty="0">
                <a:solidFill>
                  <a:srgbClr val="FFFFFF"/>
                </a:solidFill>
              </a:rPr>
              <a:t>контроль над </a:t>
            </a:r>
            <a:r>
              <a:rPr lang="ru-RU" dirty="0" smtClean="0">
                <a:solidFill>
                  <a:srgbClr val="FFFFFF"/>
                </a:solidFill>
              </a:rPr>
              <a:t>автоматизацией</a:t>
            </a:r>
          </a:p>
          <a:p>
            <a:r>
              <a:rPr lang="ru-RU" dirty="0">
                <a:solidFill>
                  <a:srgbClr val="FFFFFF"/>
                </a:solidFill>
              </a:rPr>
              <a:t>П</a:t>
            </a:r>
            <a:r>
              <a:rPr lang="ru-RU" dirty="0" smtClean="0">
                <a:solidFill>
                  <a:srgbClr val="FFFFFF"/>
                </a:solidFill>
              </a:rPr>
              <a:t>окрывает </a:t>
            </a:r>
            <a:r>
              <a:rPr lang="ru-RU" dirty="0">
                <a:solidFill>
                  <a:srgbClr val="FFFFFF"/>
                </a:solidFill>
              </a:rPr>
              <a:t>весь жизненный цикл заказа от расчёта стоимости до подтверждения или </a:t>
            </a:r>
            <a:r>
              <a:rPr lang="ru-RU" dirty="0" smtClean="0">
                <a:solidFill>
                  <a:srgbClr val="FFFFFF"/>
                </a:solidFill>
              </a:rPr>
              <a:t>отмены бронирования.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91680" y="3645024"/>
            <a:ext cx="648072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FFFF"/>
                </a:solidFill>
              </a:rPr>
              <a:t>Виджет</a:t>
            </a:r>
            <a:endParaRPr lang="ru-RU" sz="2400" b="1" dirty="0">
              <a:solidFill>
                <a:srgbClr val="FFFFFF"/>
              </a:solidFill>
            </a:endParaRPr>
          </a:p>
          <a:p>
            <a:r>
              <a:rPr lang="ru-RU" dirty="0">
                <a:solidFill>
                  <a:srgbClr val="FFFFFF"/>
                </a:solidFill>
              </a:rPr>
              <a:t>Г</a:t>
            </a:r>
            <a:r>
              <a:rPr lang="ru-RU" dirty="0" smtClean="0">
                <a:solidFill>
                  <a:srgbClr val="FFFFFF"/>
                </a:solidFill>
              </a:rPr>
              <a:t>отовое </a:t>
            </a:r>
            <a:r>
              <a:rPr lang="ru-RU" dirty="0">
                <a:solidFill>
                  <a:srgbClr val="FFFFFF"/>
                </a:solidFill>
              </a:rPr>
              <a:t>решение для быстрого </a:t>
            </a:r>
            <a:r>
              <a:rPr lang="ru-RU" dirty="0" smtClean="0">
                <a:solidFill>
                  <a:srgbClr val="FFFFFF"/>
                </a:solidFill>
              </a:rPr>
              <a:t>запуска за 1 день</a:t>
            </a:r>
            <a:br>
              <a:rPr lang="ru-RU" dirty="0" smtClean="0">
                <a:solidFill>
                  <a:srgbClr val="FFFFFF"/>
                </a:solidFill>
              </a:rPr>
            </a:br>
            <a:r>
              <a:rPr lang="ru-RU" dirty="0" smtClean="0">
                <a:solidFill>
                  <a:srgbClr val="FFFFFF"/>
                </a:solidFill>
              </a:rPr>
              <a:t>Техническая настройка </a:t>
            </a:r>
            <a:r>
              <a:rPr lang="ru-RU" dirty="0">
                <a:solidFill>
                  <a:srgbClr val="FFFFFF"/>
                </a:solidFill>
              </a:rPr>
              <a:t>и поддержка </a:t>
            </a:r>
            <a:r>
              <a:rPr lang="ru-RU" dirty="0" smtClean="0">
                <a:solidFill>
                  <a:srgbClr val="FFFFFF"/>
                </a:solidFill>
              </a:rPr>
              <a:t>на нашей стороне</a:t>
            </a:r>
          </a:p>
          <a:p>
            <a:r>
              <a:rPr lang="ru-RU" dirty="0" smtClean="0">
                <a:solidFill>
                  <a:srgbClr val="FFFFFF"/>
                </a:solidFill>
              </a:rPr>
              <a:t>Вы </a:t>
            </a:r>
            <a:r>
              <a:rPr lang="ru-RU" dirty="0">
                <a:solidFill>
                  <a:srgbClr val="FFFFFF"/>
                </a:solidFill>
              </a:rPr>
              <a:t>получаете </a:t>
            </a:r>
            <a:r>
              <a:rPr lang="ru-RU" dirty="0" smtClean="0">
                <a:solidFill>
                  <a:srgbClr val="FFFFFF"/>
                </a:solidFill>
              </a:rPr>
              <a:t>доход и удовлетворенных клиентов</a:t>
            </a:r>
            <a:endParaRPr lang="ru-RU" dirty="0">
              <a:solidFill>
                <a:srgbClr val="FFFFFF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510" y="3717032"/>
            <a:ext cx="864096" cy="864096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386" y="2040924"/>
            <a:ext cx="863600" cy="86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4938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араллелограмм 8"/>
          <p:cNvSpPr/>
          <p:nvPr/>
        </p:nvSpPr>
        <p:spPr>
          <a:xfrm rot="10800000">
            <a:off x="-30849" y="-240050"/>
            <a:ext cx="9166670" cy="1869969"/>
          </a:xfrm>
          <a:custGeom>
            <a:avLst/>
            <a:gdLst>
              <a:gd name="connsiteX0" fmla="*/ 0 w 2016224"/>
              <a:gd name="connsiteY0" fmla="*/ 504056 h 504056"/>
              <a:gd name="connsiteX1" fmla="*/ 126014 w 2016224"/>
              <a:gd name="connsiteY1" fmla="*/ 0 h 504056"/>
              <a:gd name="connsiteX2" fmla="*/ 2016224 w 2016224"/>
              <a:gd name="connsiteY2" fmla="*/ 0 h 504056"/>
              <a:gd name="connsiteX3" fmla="*/ 1890210 w 2016224"/>
              <a:gd name="connsiteY3" fmla="*/ 504056 h 504056"/>
              <a:gd name="connsiteX4" fmla="*/ 0 w 2016224"/>
              <a:gd name="connsiteY4" fmla="*/ 504056 h 504056"/>
              <a:gd name="connsiteX0" fmla="*/ 0 w 2016224"/>
              <a:gd name="connsiteY0" fmla="*/ 602298 h 602298"/>
              <a:gd name="connsiteX1" fmla="*/ 27773 w 2016224"/>
              <a:gd name="connsiteY1" fmla="*/ 0 h 602298"/>
              <a:gd name="connsiteX2" fmla="*/ 2016224 w 2016224"/>
              <a:gd name="connsiteY2" fmla="*/ 98242 h 602298"/>
              <a:gd name="connsiteX3" fmla="*/ 1890210 w 2016224"/>
              <a:gd name="connsiteY3" fmla="*/ 602298 h 602298"/>
              <a:gd name="connsiteX4" fmla="*/ 0 w 2016224"/>
              <a:gd name="connsiteY4" fmla="*/ 602298 h 602298"/>
              <a:gd name="connsiteX0" fmla="*/ 0 w 9210512"/>
              <a:gd name="connsiteY0" fmla="*/ 1637610 h 1637610"/>
              <a:gd name="connsiteX1" fmla="*/ 27773 w 9210512"/>
              <a:gd name="connsiteY1" fmla="*/ 1035312 h 1637610"/>
              <a:gd name="connsiteX2" fmla="*/ 9210512 w 9210512"/>
              <a:gd name="connsiteY2" fmla="*/ 0 h 1637610"/>
              <a:gd name="connsiteX3" fmla="*/ 1890210 w 9210512"/>
              <a:gd name="connsiteY3" fmla="*/ 1637610 h 1637610"/>
              <a:gd name="connsiteX4" fmla="*/ 0 w 9210512"/>
              <a:gd name="connsiteY4" fmla="*/ 1637610 h 1637610"/>
              <a:gd name="connsiteX0" fmla="*/ 0 w 9210512"/>
              <a:gd name="connsiteY0" fmla="*/ 1637610 h 1660282"/>
              <a:gd name="connsiteX1" fmla="*/ 27773 w 9210512"/>
              <a:gd name="connsiteY1" fmla="*/ 1035312 h 1660282"/>
              <a:gd name="connsiteX2" fmla="*/ 9210512 w 9210512"/>
              <a:gd name="connsiteY2" fmla="*/ 0 h 1660282"/>
              <a:gd name="connsiteX3" fmla="*/ 9205410 w 9210512"/>
              <a:gd name="connsiteY3" fmla="*/ 1660282 h 1660282"/>
              <a:gd name="connsiteX4" fmla="*/ 0 w 9210512"/>
              <a:gd name="connsiteY4" fmla="*/ 1637610 h 1660282"/>
              <a:gd name="connsiteX0" fmla="*/ 32683 w 9243195"/>
              <a:gd name="connsiteY0" fmla="*/ 1637610 h 1660282"/>
              <a:gd name="connsiteX1" fmla="*/ 0 w 9243195"/>
              <a:gd name="connsiteY1" fmla="*/ 982412 h 1660282"/>
              <a:gd name="connsiteX2" fmla="*/ 9243195 w 9243195"/>
              <a:gd name="connsiteY2" fmla="*/ 0 h 1660282"/>
              <a:gd name="connsiteX3" fmla="*/ 9238093 w 9243195"/>
              <a:gd name="connsiteY3" fmla="*/ 1660282 h 1660282"/>
              <a:gd name="connsiteX4" fmla="*/ 32683 w 9243195"/>
              <a:gd name="connsiteY4" fmla="*/ 1637610 h 1660282"/>
              <a:gd name="connsiteX0" fmla="*/ 0 w 9255854"/>
              <a:gd name="connsiteY0" fmla="*/ 1698067 h 1698067"/>
              <a:gd name="connsiteX1" fmla="*/ 12659 w 9255854"/>
              <a:gd name="connsiteY1" fmla="*/ 982412 h 1698067"/>
              <a:gd name="connsiteX2" fmla="*/ 9255854 w 9255854"/>
              <a:gd name="connsiteY2" fmla="*/ 0 h 1698067"/>
              <a:gd name="connsiteX3" fmla="*/ 9250752 w 9255854"/>
              <a:gd name="connsiteY3" fmla="*/ 1660282 h 1698067"/>
              <a:gd name="connsiteX4" fmla="*/ 0 w 9255854"/>
              <a:gd name="connsiteY4" fmla="*/ 1698067 h 1698067"/>
              <a:gd name="connsiteX0" fmla="*/ 0 w 9251065"/>
              <a:gd name="connsiteY0" fmla="*/ 2121260 h 2121260"/>
              <a:gd name="connsiteX1" fmla="*/ 12659 w 9251065"/>
              <a:gd name="connsiteY1" fmla="*/ 1405605 h 2121260"/>
              <a:gd name="connsiteX2" fmla="*/ 9248297 w 9251065"/>
              <a:gd name="connsiteY2" fmla="*/ 0 h 2121260"/>
              <a:gd name="connsiteX3" fmla="*/ 9250752 w 9251065"/>
              <a:gd name="connsiteY3" fmla="*/ 2083475 h 2121260"/>
              <a:gd name="connsiteX4" fmla="*/ 0 w 9251065"/>
              <a:gd name="connsiteY4" fmla="*/ 2121260 h 2121260"/>
              <a:gd name="connsiteX0" fmla="*/ 2571 w 9238406"/>
              <a:gd name="connsiteY0" fmla="*/ 2128817 h 2128817"/>
              <a:gd name="connsiteX1" fmla="*/ 0 w 9238406"/>
              <a:gd name="connsiteY1" fmla="*/ 1405605 h 2128817"/>
              <a:gd name="connsiteX2" fmla="*/ 9235638 w 9238406"/>
              <a:gd name="connsiteY2" fmla="*/ 0 h 2128817"/>
              <a:gd name="connsiteX3" fmla="*/ 9238093 w 9238406"/>
              <a:gd name="connsiteY3" fmla="*/ 2083475 h 2128817"/>
              <a:gd name="connsiteX4" fmla="*/ 2571 w 9238406"/>
              <a:gd name="connsiteY4" fmla="*/ 2128817 h 2128817"/>
              <a:gd name="connsiteX0" fmla="*/ 10186 w 9246021"/>
              <a:gd name="connsiteY0" fmla="*/ 2128817 h 2128817"/>
              <a:gd name="connsiteX1" fmla="*/ 0 w 9246021"/>
              <a:gd name="connsiteY1" fmla="*/ 1398048 h 2128817"/>
              <a:gd name="connsiteX2" fmla="*/ 9243253 w 9246021"/>
              <a:gd name="connsiteY2" fmla="*/ 0 h 2128817"/>
              <a:gd name="connsiteX3" fmla="*/ 9245708 w 9246021"/>
              <a:gd name="connsiteY3" fmla="*/ 2083475 h 2128817"/>
              <a:gd name="connsiteX4" fmla="*/ 10186 w 9246021"/>
              <a:gd name="connsiteY4" fmla="*/ 2128817 h 2128817"/>
              <a:gd name="connsiteX0" fmla="*/ 0 w 9235835"/>
              <a:gd name="connsiteY0" fmla="*/ 2128817 h 2128817"/>
              <a:gd name="connsiteX1" fmla="*/ 5044 w 9235835"/>
              <a:gd name="connsiteY1" fmla="*/ 1390491 h 2128817"/>
              <a:gd name="connsiteX2" fmla="*/ 9233067 w 9235835"/>
              <a:gd name="connsiteY2" fmla="*/ 0 h 2128817"/>
              <a:gd name="connsiteX3" fmla="*/ 9235522 w 9235835"/>
              <a:gd name="connsiteY3" fmla="*/ 2083475 h 2128817"/>
              <a:gd name="connsiteX4" fmla="*/ 0 w 9235835"/>
              <a:gd name="connsiteY4" fmla="*/ 2128817 h 2128817"/>
              <a:gd name="connsiteX0" fmla="*/ 17949 w 9253784"/>
              <a:gd name="connsiteY0" fmla="*/ 2128817 h 2128817"/>
              <a:gd name="connsiteX1" fmla="*/ 94 w 9253784"/>
              <a:gd name="connsiteY1" fmla="*/ 1390491 h 2128817"/>
              <a:gd name="connsiteX2" fmla="*/ 9251016 w 9253784"/>
              <a:gd name="connsiteY2" fmla="*/ 0 h 2128817"/>
              <a:gd name="connsiteX3" fmla="*/ 9253471 w 9253784"/>
              <a:gd name="connsiteY3" fmla="*/ 2083475 h 2128817"/>
              <a:gd name="connsiteX4" fmla="*/ 17949 w 9253784"/>
              <a:gd name="connsiteY4" fmla="*/ 2128817 h 2128817"/>
              <a:gd name="connsiteX0" fmla="*/ 0 w 9258733"/>
              <a:gd name="connsiteY0" fmla="*/ 2128817 h 2128817"/>
              <a:gd name="connsiteX1" fmla="*/ 5043 w 9258733"/>
              <a:gd name="connsiteY1" fmla="*/ 1390491 h 2128817"/>
              <a:gd name="connsiteX2" fmla="*/ 9255965 w 9258733"/>
              <a:gd name="connsiteY2" fmla="*/ 0 h 2128817"/>
              <a:gd name="connsiteX3" fmla="*/ 9258420 w 9258733"/>
              <a:gd name="connsiteY3" fmla="*/ 2083475 h 2128817"/>
              <a:gd name="connsiteX4" fmla="*/ 0 w 9258733"/>
              <a:gd name="connsiteY4" fmla="*/ 2128817 h 2128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8733" h="2128817">
                <a:moveTo>
                  <a:pt x="0" y="2128817"/>
                </a:moveTo>
                <a:lnTo>
                  <a:pt x="5043" y="1390491"/>
                </a:lnTo>
                <a:lnTo>
                  <a:pt x="9255965" y="0"/>
                </a:lnTo>
                <a:cubicBezTo>
                  <a:pt x="9254264" y="553427"/>
                  <a:pt x="9260121" y="1530048"/>
                  <a:pt x="9258420" y="2083475"/>
                </a:cubicBezTo>
                <a:lnTo>
                  <a:pt x="0" y="212881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755576" y="1402735"/>
            <a:ext cx="8854438" cy="862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600"/>
              </a:lnSpc>
            </a:pPr>
            <a:r>
              <a:rPr lang="ru-RU" sz="4000" dirty="0" smtClean="0">
                <a:solidFill>
                  <a:srgbClr val="FFFFFF"/>
                </a:solidFill>
              </a:rPr>
              <a:t>Личный кабинет на сайте </a:t>
            </a:r>
            <a:r>
              <a:rPr lang="en-US" sz="4000" dirty="0" smtClean="0">
                <a:solidFill>
                  <a:srgbClr val="FFFFFF"/>
                </a:solidFill>
              </a:rPr>
              <a:t>vip-zal.ru</a:t>
            </a:r>
            <a:endParaRPr lang="ru-RU" sz="4000" dirty="0">
              <a:solidFill>
                <a:srgbClr val="FFFFFF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73" y="3068960"/>
            <a:ext cx="2900351" cy="290035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563888" y="2564904"/>
            <a:ext cx="54532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FFFF"/>
                </a:solidFill>
              </a:rPr>
              <a:t>традиционны</a:t>
            </a:r>
            <a:r>
              <a:rPr lang="ru-RU" sz="2400" dirty="0">
                <a:solidFill>
                  <a:srgbClr val="FFFFFF"/>
                </a:solidFill>
              </a:rPr>
              <a:t>й</a:t>
            </a:r>
            <a:r>
              <a:rPr lang="ru-RU" sz="2400" dirty="0" smtClean="0">
                <a:solidFill>
                  <a:srgbClr val="FFFFFF"/>
                </a:solidFill>
              </a:rPr>
              <a:t> способ бронирования</a:t>
            </a:r>
            <a:endParaRPr lang="ru-RU" sz="2400" dirty="0">
              <a:solidFill>
                <a:srgbClr val="FFFF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50048" y="3549639"/>
            <a:ext cx="5680973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base"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FFFFFF"/>
                </a:solidFill>
              </a:rPr>
              <a:t>Отсутствие финансовых затрат на подключение и поддержку</a:t>
            </a:r>
          </a:p>
          <a:p>
            <a:pPr marL="285750" indent="-285750" fontAlgn="base"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FFFFFF"/>
                </a:solidFill>
              </a:rPr>
              <a:t>Самостоятельное управление заказами</a:t>
            </a:r>
          </a:p>
          <a:p>
            <a:pPr marL="285750" indent="-285750" fontAlgn="base"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FFFFFF"/>
                </a:solidFill>
              </a:rPr>
              <a:t>Прикрепленный менеджер </a:t>
            </a:r>
          </a:p>
          <a:p>
            <a:pPr marL="285750" indent="-285750" fontAlgn="base"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FFFFFF"/>
                </a:solidFill>
              </a:rPr>
              <a:t>Брендированный ваучер</a:t>
            </a:r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848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араллелограмм 8"/>
          <p:cNvSpPr/>
          <p:nvPr/>
        </p:nvSpPr>
        <p:spPr>
          <a:xfrm rot="10800000">
            <a:off x="-22671" y="4725144"/>
            <a:ext cx="9166670" cy="2128817"/>
          </a:xfrm>
          <a:custGeom>
            <a:avLst/>
            <a:gdLst>
              <a:gd name="connsiteX0" fmla="*/ 0 w 2016224"/>
              <a:gd name="connsiteY0" fmla="*/ 504056 h 504056"/>
              <a:gd name="connsiteX1" fmla="*/ 126014 w 2016224"/>
              <a:gd name="connsiteY1" fmla="*/ 0 h 504056"/>
              <a:gd name="connsiteX2" fmla="*/ 2016224 w 2016224"/>
              <a:gd name="connsiteY2" fmla="*/ 0 h 504056"/>
              <a:gd name="connsiteX3" fmla="*/ 1890210 w 2016224"/>
              <a:gd name="connsiteY3" fmla="*/ 504056 h 504056"/>
              <a:gd name="connsiteX4" fmla="*/ 0 w 2016224"/>
              <a:gd name="connsiteY4" fmla="*/ 504056 h 504056"/>
              <a:gd name="connsiteX0" fmla="*/ 0 w 2016224"/>
              <a:gd name="connsiteY0" fmla="*/ 602298 h 602298"/>
              <a:gd name="connsiteX1" fmla="*/ 27773 w 2016224"/>
              <a:gd name="connsiteY1" fmla="*/ 0 h 602298"/>
              <a:gd name="connsiteX2" fmla="*/ 2016224 w 2016224"/>
              <a:gd name="connsiteY2" fmla="*/ 98242 h 602298"/>
              <a:gd name="connsiteX3" fmla="*/ 1890210 w 2016224"/>
              <a:gd name="connsiteY3" fmla="*/ 602298 h 602298"/>
              <a:gd name="connsiteX4" fmla="*/ 0 w 2016224"/>
              <a:gd name="connsiteY4" fmla="*/ 602298 h 602298"/>
              <a:gd name="connsiteX0" fmla="*/ 0 w 9210512"/>
              <a:gd name="connsiteY0" fmla="*/ 1637610 h 1637610"/>
              <a:gd name="connsiteX1" fmla="*/ 27773 w 9210512"/>
              <a:gd name="connsiteY1" fmla="*/ 1035312 h 1637610"/>
              <a:gd name="connsiteX2" fmla="*/ 9210512 w 9210512"/>
              <a:gd name="connsiteY2" fmla="*/ 0 h 1637610"/>
              <a:gd name="connsiteX3" fmla="*/ 1890210 w 9210512"/>
              <a:gd name="connsiteY3" fmla="*/ 1637610 h 1637610"/>
              <a:gd name="connsiteX4" fmla="*/ 0 w 9210512"/>
              <a:gd name="connsiteY4" fmla="*/ 1637610 h 1637610"/>
              <a:gd name="connsiteX0" fmla="*/ 0 w 9210512"/>
              <a:gd name="connsiteY0" fmla="*/ 1637610 h 1660282"/>
              <a:gd name="connsiteX1" fmla="*/ 27773 w 9210512"/>
              <a:gd name="connsiteY1" fmla="*/ 1035312 h 1660282"/>
              <a:gd name="connsiteX2" fmla="*/ 9210512 w 9210512"/>
              <a:gd name="connsiteY2" fmla="*/ 0 h 1660282"/>
              <a:gd name="connsiteX3" fmla="*/ 9205410 w 9210512"/>
              <a:gd name="connsiteY3" fmla="*/ 1660282 h 1660282"/>
              <a:gd name="connsiteX4" fmla="*/ 0 w 9210512"/>
              <a:gd name="connsiteY4" fmla="*/ 1637610 h 1660282"/>
              <a:gd name="connsiteX0" fmla="*/ 32683 w 9243195"/>
              <a:gd name="connsiteY0" fmla="*/ 1637610 h 1660282"/>
              <a:gd name="connsiteX1" fmla="*/ 0 w 9243195"/>
              <a:gd name="connsiteY1" fmla="*/ 982412 h 1660282"/>
              <a:gd name="connsiteX2" fmla="*/ 9243195 w 9243195"/>
              <a:gd name="connsiteY2" fmla="*/ 0 h 1660282"/>
              <a:gd name="connsiteX3" fmla="*/ 9238093 w 9243195"/>
              <a:gd name="connsiteY3" fmla="*/ 1660282 h 1660282"/>
              <a:gd name="connsiteX4" fmla="*/ 32683 w 9243195"/>
              <a:gd name="connsiteY4" fmla="*/ 1637610 h 1660282"/>
              <a:gd name="connsiteX0" fmla="*/ 0 w 9255854"/>
              <a:gd name="connsiteY0" fmla="*/ 1698067 h 1698067"/>
              <a:gd name="connsiteX1" fmla="*/ 12659 w 9255854"/>
              <a:gd name="connsiteY1" fmla="*/ 982412 h 1698067"/>
              <a:gd name="connsiteX2" fmla="*/ 9255854 w 9255854"/>
              <a:gd name="connsiteY2" fmla="*/ 0 h 1698067"/>
              <a:gd name="connsiteX3" fmla="*/ 9250752 w 9255854"/>
              <a:gd name="connsiteY3" fmla="*/ 1660282 h 1698067"/>
              <a:gd name="connsiteX4" fmla="*/ 0 w 9255854"/>
              <a:gd name="connsiteY4" fmla="*/ 1698067 h 1698067"/>
              <a:gd name="connsiteX0" fmla="*/ 0 w 9251065"/>
              <a:gd name="connsiteY0" fmla="*/ 2121260 h 2121260"/>
              <a:gd name="connsiteX1" fmla="*/ 12659 w 9251065"/>
              <a:gd name="connsiteY1" fmla="*/ 1405605 h 2121260"/>
              <a:gd name="connsiteX2" fmla="*/ 9248297 w 9251065"/>
              <a:gd name="connsiteY2" fmla="*/ 0 h 2121260"/>
              <a:gd name="connsiteX3" fmla="*/ 9250752 w 9251065"/>
              <a:gd name="connsiteY3" fmla="*/ 2083475 h 2121260"/>
              <a:gd name="connsiteX4" fmla="*/ 0 w 9251065"/>
              <a:gd name="connsiteY4" fmla="*/ 2121260 h 2121260"/>
              <a:gd name="connsiteX0" fmla="*/ 2571 w 9238406"/>
              <a:gd name="connsiteY0" fmla="*/ 2128817 h 2128817"/>
              <a:gd name="connsiteX1" fmla="*/ 0 w 9238406"/>
              <a:gd name="connsiteY1" fmla="*/ 1405605 h 2128817"/>
              <a:gd name="connsiteX2" fmla="*/ 9235638 w 9238406"/>
              <a:gd name="connsiteY2" fmla="*/ 0 h 2128817"/>
              <a:gd name="connsiteX3" fmla="*/ 9238093 w 9238406"/>
              <a:gd name="connsiteY3" fmla="*/ 2083475 h 2128817"/>
              <a:gd name="connsiteX4" fmla="*/ 2571 w 9238406"/>
              <a:gd name="connsiteY4" fmla="*/ 2128817 h 2128817"/>
              <a:gd name="connsiteX0" fmla="*/ 10186 w 9246021"/>
              <a:gd name="connsiteY0" fmla="*/ 2128817 h 2128817"/>
              <a:gd name="connsiteX1" fmla="*/ 0 w 9246021"/>
              <a:gd name="connsiteY1" fmla="*/ 1398048 h 2128817"/>
              <a:gd name="connsiteX2" fmla="*/ 9243253 w 9246021"/>
              <a:gd name="connsiteY2" fmla="*/ 0 h 2128817"/>
              <a:gd name="connsiteX3" fmla="*/ 9245708 w 9246021"/>
              <a:gd name="connsiteY3" fmla="*/ 2083475 h 2128817"/>
              <a:gd name="connsiteX4" fmla="*/ 10186 w 9246021"/>
              <a:gd name="connsiteY4" fmla="*/ 2128817 h 2128817"/>
              <a:gd name="connsiteX0" fmla="*/ 0 w 9235835"/>
              <a:gd name="connsiteY0" fmla="*/ 2128817 h 2128817"/>
              <a:gd name="connsiteX1" fmla="*/ 5044 w 9235835"/>
              <a:gd name="connsiteY1" fmla="*/ 1390491 h 2128817"/>
              <a:gd name="connsiteX2" fmla="*/ 9233067 w 9235835"/>
              <a:gd name="connsiteY2" fmla="*/ 0 h 2128817"/>
              <a:gd name="connsiteX3" fmla="*/ 9235522 w 9235835"/>
              <a:gd name="connsiteY3" fmla="*/ 2083475 h 2128817"/>
              <a:gd name="connsiteX4" fmla="*/ 0 w 9235835"/>
              <a:gd name="connsiteY4" fmla="*/ 2128817 h 2128817"/>
              <a:gd name="connsiteX0" fmla="*/ 17949 w 9253784"/>
              <a:gd name="connsiteY0" fmla="*/ 2128817 h 2128817"/>
              <a:gd name="connsiteX1" fmla="*/ 94 w 9253784"/>
              <a:gd name="connsiteY1" fmla="*/ 1390491 h 2128817"/>
              <a:gd name="connsiteX2" fmla="*/ 9251016 w 9253784"/>
              <a:gd name="connsiteY2" fmla="*/ 0 h 2128817"/>
              <a:gd name="connsiteX3" fmla="*/ 9253471 w 9253784"/>
              <a:gd name="connsiteY3" fmla="*/ 2083475 h 2128817"/>
              <a:gd name="connsiteX4" fmla="*/ 17949 w 9253784"/>
              <a:gd name="connsiteY4" fmla="*/ 2128817 h 2128817"/>
              <a:gd name="connsiteX0" fmla="*/ 0 w 9258733"/>
              <a:gd name="connsiteY0" fmla="*/ 2128817 h 2128817"/>
              <a:gd name="connsiteX1" fmla="*/ 5043 w 9258733"/>
              <a:gd name="connsiteY1" fmla="*/ 1390491 h 2128817"/>
              <a:gd name="connsiteX2" fmla="*/ 9255965 w 9258733"/>
              <a:gd name="connsiteY2" fmla="*/ 0 h 2128817"/>
              <a:gd name="connsiteX3" fmla="*/ 9258420 w 9258733"/>
              <a:gd name="connsiteY3" fmla="*/ 2083475 h 2128817"/>
              <a:gd name="connsiteX4" fmla="*/ 0 w 9258733"/>
              <a:gd name="connsiteY4" fmla="*/ 2128817 h 2128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8733" h="2128817">
                <a:moveTo>
                  <a:pt x="0" y="2128817"/>
                </a:moveTo>
                <a:lnTo>
                  <a:pt x="5043" y="1390491"/>
                </a:lnTo>
                <a:lnTo>
                  <a:pt x="9255965" y="0"/>
                </a:lnTo>
                <a:cubicBezTo>
                  <a:pt x="9254264" y="553427"/>
                  <a:pt x="9260121" y="1530048"/>
                  <a:pt x="9258420" y="2083475"/>
                </a:cubicBezTo>
                <a:lnTo>
                  <a:pt x="0" y="212881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-22671" y="-27384"/>
            <a:ext cx="9166670" cy="489654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539552" y="620688"/>
            <a:ext cx="7851124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solidFill>
                  <a:srgbClr val="194479"/>
                </a:solidFill>
              </a:rPr>
              <a:t>	Двухуровневый доступ</a:t>
            </a:r>
          </a:p>
          <a:p>
            <a:r>
              <a:rPr lang="ru-RU" sz="3600" dirty="0">
                <a:solidFill>
                  <a:srgbClr val="194479"/>
                </a:solidFill>
              </a:rPr>
              <a:t>с</a:t>
            </a:r>
            <a:r>
              <a:rPr lang="ru-RU" sz="3600" dirty="0" smtClean="0">
                <a:solidFill>
                  <a:srgbClr val="194479"/>
                </a:solidFill>
              </a:rPr>
              <a:t> возможностью распределения ролей</a:t>
            </a:r>
            <a:endParaRPr lang="ru-RU" sz="3600" dirty="0">
              <a:solidFill>
                <a:srgbClr val="194479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1560" y="2282785"/>
            <a:ext cx="54006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194479"/>
                </a:solidFill>
              </a:rPr>
              <a:t>М</a:t>
            </a:r>
            <a:r>
              <a:rPr lang="ru-RU" b="1" dirty="0" smtClean="0">
                <a:solidFill>
                  <a:srgbClr val="194479"/>
                </a:solidFill>
              </a:rPr>
              <a:t>енеджер</a:t>
            </a:r>
          </a:p>
          <a:p>
            <a:endParaRPr lang="ru-RU" dirty="0">
              <a:solidFill>
                <a:srgbClr val="2A65AC"/>
              </a:solidFill>
            </a:endParaRPr>
          </a:p>
          <a:p>
            <a:r>
              <a:rPr lang="ru-RU" dirty="0" smtClean="0">
                <a:solidFill>
                  <a:srgbClr val="2A65AC"/>
                </a:solidFill>
              </a:rPr>
              <a:t>имеет </a:t>
            </a:r>
            <a:r>
              <a:rPr lang="ru-RU" dirty="0">
                <a:solidFill>
                  <a:srgbClr val="2A65AC"/>
                </a:solidFill>
              </a:rPr>
              <a:t>доступ к управлению только своими заказами, </a:t>
            </a:r>
            <a:r>
              <a:rPr lang="ru-RU" dirty="0" smtClean="0">
                <a:solidFill>
                  <a:srgbClr val="2A65AC"/>
                </a:solidFill>
              </a:rPr>
              <a:t>ему </a:t>
            </a:r>
            <a:r>
              <a:rPr lang="ru-RU" dirty="0">
                <a:solidFill>
                  <a:srgbClr val="2A65AC"/>
                </a:solidFill>
              </a:rPr>
              <a:t>может быть назначен персональный </a:t>
            </a:r>
            <a:r>
              <a:rPr lang="ru-RU" dirty="0" smtClean="0">
                <a:solidFill>
                  <a:srgbClr val="2A65AC"/>
                </a:solidFill>
              </a:rPr>
              <a:t>финансовый депозит и кредитный лимит.</a:t>
            </a:r>
          </a:p>
          <a:p>
            <a:endParaRPr lang="ru-RU" dirty="0" smtClean="0">
              <a:solidFill>
                <a:srgbClr val="2A65AC"/>
              </a:solidFill>
            </a:endParaRPr>
          </a:p>
          <a:p>
            <a:r>
              <a:rPr lang="ru-RU" b="1" dirty="0">
                <a:solidFill>
                  <a:srgbClr val="194479"/>
                </a:solidFill>
              </a:rPr>
              <a:t>А</a:t>
            </a:r>
            <a:r>
              <a:rPr lang="ru-RU" b="1" dirty="0" smtClean="0">
                <a:solidFill>
                  <a:srgbClr val="194479"/>
                </a:solidFill>
              </a:rPr>
              <a:t>дминистратор</a:t>
            </a:r>
            <a:endParaRPr lang="ru-RU" b="1" dirty="0">
              <a:solidFill>
                <a:srgbClr val="194479"/>
              </a:solidFill>
            </a:endParaRPr>
          </a:p>
          <a:p>
            <a:endParaRPr lang="ru-RU" dirty="0">
              <a:solidFill>
                <a:srgbClr val="2A65AC"/>
              </a:solidFill>
            </a:endParaRPr>
          </a:p>
          <a:p>
            <a:r>
              <a:rPr lang="ru-RU" dirty="0" smtClean="0">
                <a:solidFill>
                  <a:srgbClr val="2A65AC"/>
                </a:solidFill>
              </a:rPr>
              <a:t>Доступ к управлению </a:t>
            </a:r>
            <a:r>
              <a:rPr lang="ru-RU" dirty="0">
                <a:solidFill>
                  <a:srgbClr val="2A65AC"/>
                </a:solidFill>
              </a:rPr>
              <a:t>всеми заказами</a:t>
            </a:r>
            <a:r>
              <a:rPr lang="ru-RU" dirty="0" smtClean="0">
                <a:solidFill>
                  <a:srgbClr val="2A65AC"/>
                </a:solidFill>
              </a:rPr>
              <a:t>,</a:t>
            </a:r>
          </a:p>
          <a:p>
            <a:r>
              <a:rPr lang="ru-RU" dirty="0" smtClean="0">
                <a:solidFill>
                  <a:srgbClr val="2A65AC"/>
                </a:solidFill>
              </a:rPr>
              <a:t>статистика по услугам и по менеджерам </a:t>
            </a:r>
            <a:r>
              <a:rPr lang="ru-RU" dirty="0">
                <a:solidFill>
                  <a:srgbClr val="2A65AC"/>
                </a:solidFill>
              </a:rPr>
              <a:t>с </a:t>
            </a:r>
            <a:r>
              <a:rPr lang="ru-RU" dirty="0" smtClean="0">
                <a:solidFill>
                  <a:srgbClr val="2A65AC"/>
                </a:solidFill>
              </a:rPr>
              <a:t>возможностью выгрузки </a:t>
            </a:r>
            <a:r>
              <a:rPr lang="ru-RU" dirty="0">
                <a:solidFill>
                  <a:srgbClr val="2A65AC"/>
                </a:solidFill>
              </a:rPr>
              <a:t>в </a:t>
            </a:r>
            <a:r>
              <a:rPr lang="ru-RU" dirty="0" err="1">
                <a:solidFill>
                  <a:srgbClr val="2A65AC"/>
                </a:solidFill>
              </a:rPr>
              <a:t>Excel</a:t>
            </a:r>
            <a:r>
              <a:rPr lang="ru-RU" dirty="0">
                <a:solidFill>
                  <a:srgbClr val="2A65AC"/>
                </a:solidFill>
              </a:rPr>
              <a:t>.</a:t>
            </a:r>
            <a:endParaRPr lang="ru-RU" dirty="0" smtClean="0">
              <a:solidFill>
                <a:srgbClr val="2A65AC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6735" y="2417713"/>
            <a:ext cx="2727920" cy="2727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8996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араллелограмм 8"/>
          <p:cNvSpPr/>
          <p:nvPr/>
        </p:nvSpPr>
        <p:spPr>
          <a:xfrm rot="10800000">
            <a:off x="-22671" y="4725144"/>
            <a:ext cx="9166670" cy="2128817"/>
          </a:xfrm>
          <a:custGeom>
            <a:avLst/>
            <a:gdLst>
              <a:gd name="connsiteX0" fmla="*/ 0 w 2016224"/>
              <a:gd name="connsiteY0" fmla="*/ 504056 h 504056"/>
              <a:gd name="connsiteX1" fmla="*/ 126014 w 2016224"/>
              <a:gd name="connsiteY1" fmla="*/ 0 h 504056"/>
              <a:gd name="connsiteX2" fmla="*/ 2016224 w 2016224"/>
              <a:gd name="connsiteY2" fmla="*/ 0 h 504056"/>
              <a:gd name="connsiteX3" fmla="*/ 1890210 w 2016224"/>
              <a:gd name="connsiteY3" fmla="*/ 504056 h 504056"/>
              <a:gd name="connsiteX4" fmla="*/ 0 w 2016224"/>
              <a:gd name="connsiteY4" fmla="*/ 504056 h 504056"/>
              <a:gd name="connsiteX0" fmla="*/ 0 w 2016224"/>
              <a:gd name="connsiteY0" fmla="*/ 602298 h 602298"/>
              <a:gd name="connsiteX1" fmla="*/ 27773 w 2016224"/>
              <a:gd name="connsiteY1" fmla="*/ 0 h 602298"/>
              <a:gd name="connsiteX2" fmla="*/ 2016224 w 2016224"/>
              <a:gd name="connsiteY2" fmla="*/ 98242 h 602298"/>
              <a:gd name="connsiteX3" fmla="*/ 1890210 w 2016224"/>
              <a:gd name="connsiteY3" fmla="*/ 602298 h 602298"/>
              <a:gd name="connsiteX4" fmla="*/ 0 w 2016224"/>
              <a:gd name="connsiteY4" fmla="*/ 602298 h 602298"/>
              <a:gd name="connsiteX0" fmla="*/ 0 w 9210512"/>
              <a:gd name="connsiteY0" fmla="*/ 1637610 h 1637610"/>
              <a:gd name="connsiteX1" fmla="*/ 27773 w 9210512"/>
              <a:gd name="connsiteY1" fmla="*/ 1035312 h 1637610"/>
              <a:gd name="connsiteX2" fmla="*/ 9210512 w 9210512"/>
              <a:gd name="connsiteY2" fmla="*/ 0 h 1637610"/>
              <a:gd name="connsiteX3" fmla="*/ 1890210 w 9210512"/>
              <a:gd name="connsiteY3" fmla="*/ 1637610 h 1637610"/>
              <a:gd name="connsiteX4" fmla="*/ 0 w 9210512"/>
              <a:gd name="connsiteY4" fmla="*/ 1637610 h 1637610"/>
              <a:gd name="connsiteX0" fmla="*/ 0 w 9210512"/>
              <a:gd name="connsiteY0" fmla="*/ 1637610 h 1660282"/>
              <a:gd name="connsiteX1" fmla="*/ 27773 w 9210512"/>
              <a:gd name="connsiteY1" fmla="*/ 1035312 h 1660282"/>
              <a:gd name="connsiteX2" fmla="*/ 9210512 w 9210512"/>
              <a:gd name="connsiteY2" fmla="*/ 0 h 1660282"/>
              <a:gd name="connsiteX3" fmla="*/ 9205410 w 9210512"/>
              <a:gd name="connsiteY3" fmla="*/ 1660282 h 1660282"/>
              <a:gd name="connsiteX4" fmla="*/ 0 w 9210512"/>
              <a:gd name="connsiteY4" fmla="*/ 1637610 h 1660282"/>
              <a:gd name="connsiteX0" fmla="*/ 32683 w 9243195"/>
              <a:gd name="connsiteY0" fmla="*/ 1637610 h 1660282"/>
              <a:gd name="connsiteX1" fmla="*/ 0 w 9243195"/>
              <a:gd name="connsiteY1" fmla="*/ 982412 h 1660282"/>
              <a:gd name="connsiteX2" fmla="*/ 9243195 w 9243195"/>
              <a:gd name="connsiteY2" fmla="*/ 0 h 1660282"/>
              <a:gd name="connsiteX3" fmla="*/ 9238093 w 9243195"/>
              <a:gd name="connsiteY3" fmla="*/ 1660282 h 1660282"/>
              <a:gd name="connsiteX4" fmla="*/ 32683 w 9243195"/>
              <a:gd name="connsiteY4" fmla="*/ 1637610 h 1660282"/>
              <a:gd name="connsiteX0" fmla="*/ 0 w 9255854"/>
              <a:gd name="connsiteY0" fmla="*/ 1698067 h 1698067"/>
              <a:gd name="connsiteX1" fmla="*/ 12659 w 9255854"/>
              <a:gd name="connsiteY1" fmla="*/ 982412 h 1698067"/>
              <a:gd name="connsiteX2" fmla="*/ 9255854 w 9255854"/>
              <a:gd name="connsiteY2" fmla="*/ 0 h 1698067"/>
              <a:gd name="connsiteX3" fmla="*/ 9250752 w 9255854"/>
              <a:gd name="connsiteY3" fmla="*/ 1660282 h 1698067"/>
              <a:gd name="connsiteX4" fmla="*/ 0 w 9255854"/>
              <a:gd name="connsiteY4" fmla="*/ 1698067 h 1698067"/>
              <a:gd name="connsiteX0" fmla="*/ 0 w 9251065"/>
              <a:gd name="connsiteY0" fmla="*/ 2121260 h 2121260"/>
              <a:gd name="connsiteX1" fmla="*/ 12659 w 9251065"/>
              <a:gd name="connsiteY1" fmla="*/ 1405605 h 2121260"/>
              <a:gd name="connsiteX2" fmla="*/ 9248297 w 9251065"/>
              <a:gd name="connsiteY2" fmla="*/ 0 h 2121260"/>
              <a:gd name="connsiteX3" fmla="*/ 9250752 w 9251065"/>
              <a:gd name="connsiteY3" fmla="*/ 2083475 h 2121260"/>
              <a:gd name="connsiteX4" fmla="*/ 0 w 9251065"/>
              <a:gd name="connsiteY4" fmla="*/ 2121260 h 2121260"/>
              <a:gd name="connsiteX0" fmla="*/ 2571 w 9238406"/>
              <a:gd name="connsiteY0" fmla="*/ 2128817 h 2128817"/>
              <a:gd name="connsiteX1" fmla="*/ 0 w 9238406"/>
              <a:gd name="connsiteY1" fmla="*/ 1405605 h 2128817"/>
              <a:gd name="connsiteX2" fmla="*/ 9235638 w 9238406"/>
              <a:gd name="connsiteY2" fmla="*/ 0 h 2128817"/>
              <a:gd name="connsiteX3" fmla="*/ 9238093 w 9238406"/>
              <a:gd name="connsiteY3" fmla="*/ 2083475 h 2128817"/>
              <a:gd name="connsiteX4" fmla="*/ 2571 w 9238406"/>
              <a:gd name="connsiteY4" fmla="*/ 2128817 h 2128817"/>
              <a:gd name="connsiteX0" fmla="*/ 10186 w 9246021"/>
              <a:gd name="connsiteY0" fmla="*/ 2128817 h 2128817"/>
              <a:gd name="connsiteX1" fmla="*/ 0 w 9246021"/>
              <a:gd name="connsiteY1" fmla="*/ 1398048 h 2128817"/>
              <a:gd name="connsiteX2" fmla="*/ 9243253 w 9246021"/>
              <a:gd name="connsiteY2" fmla="*/ 0 h 2128817"/>
              <a:gd name="connsiteX3" fmla="*/ 9245708 w 9246021"/>
              <a:gd name="connsiteY3" fmla="*/ 2083475 h 2128817"/>
              <a:gd name="connsiteX4" fmla="*/ 10186 w 9246021"/>
              <a:gd name="connsiteY4" fmla="*/ 2128817 h 2128817"/>
              <a:gd name="connsiteX0" fmla="*/ 0 w 9235835"/>
              <a:gd name="connsiteY0" fmla="*/ 2128817 h 2128817"/>
              <a:gd name="connsiteX1" fmla="*/ 5044 w 9235835"/>
              <a:gd name="connsiteY1" fmla="*/ 1390491 h 2128817"/>
              <a:gd name="connsiteX2" fmla="*/ 9233067 w 9235835"/>
              <a:gd name="connsiteY2" fmla="*/ 0 h 2128817"/>
              <a:gd name="connsiteX3" fmla="*/ 9235522 w 9235835"/>
              <a:gd name="connsiteY3" fmla="*/ 2083475 h 2128817"/>
              <a:gd name="connsiteX4" fmla="*/ 0 w 9235835"/>
              <a:gd name="connsiteY4" fmla="*/ 2128817 h 2128817"/>
              <a:gd name="connsiteX0" fmla="*/ 17949 w 9253784"/>
              <a:gd name="connsiteY0" fmla="*/ 2128817 h 2128817"/>
              <a:gd name="connsiteX1" fmla="*/ 94 w 9253784"/>
              <a:gd name="connsiteY1" fmla="*/ 1390491 h 2128817"/>
              <a:gd name="connsiteX2" fmla="*/ 9251016 w 9253784"/>
              <a:gd name="connsiteY2" fmla="*/ 0 h 2128817"/>
              <a:gd name="connsiteX3" fmla="*/ 9253471 w 9253784"/>
              <a:gd name="connsiteY3" fmla="*/ 2083475 h 2128817"/>
              <a:gd name="connsiteX4" fmla="*/ 17949 w 9253784"/>
              <a:gd name="connsiteY4" fmla="*/ 2128817 h 2128817"/>
              <a:gd name="connsiteX0" fmla="*/ 0 w 9258733"/>
              <a:gd name="connsiteY0" fmla="*/ 2128817 h 2128817"/>
              <a:gd name="connsiteX1" fmla="*/ 5043 w 9258733"/>
              <a:gd name="connsiteY1" fmla="*/ 1390491 h 2128817"/>
              <a:gd name="connsiteX2" fmla="*/ 9255965 w 9258733"/>
              <a:gd name="connsiteY2" fmla="*/ 0 h 2128817"/>
              <a:gd name="connsiteX3" fmla="*/ 9258420 w 9258733"/>
              <a:gd name="connsiteY3" fmla="*/ 2083475 h 2128817"/>
              <a:gd name="connsiteX4" fmla="*/ 0 w 9258733"/>
              <a:gd name="connsiteY4" fmla="*/ 2128817 h 2128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8733" h="2128817">
                <a:moveTo>
                  <a:pt x="0" y="2128817"/>
                </a:moveTo>
                <a:lnTo>
                  <a:pt x="5043" y="1390491"/>
                </a:lnTo>
                <a:lnTo>
                  <a:pt x="9255965" y="0"/>
                </a:lnTo>
                <a:cubicBezTo>
                  <a:pt x="9254264" y="553427"/>
                  <a:pt x="9260121" y="1530048"/>
                  <a:pt x="9258420" y="2083475"/>
                </a:cubicBezTo>
                <a:lnTo>
                  <a:pt x="0" y="212881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-22671" y="-27384"/>
            <a:ext cx="9166670" cy="489654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396260" y="2252133"/>
            <a:ext cx="23931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0A82BE"/>
                </a:solidFill>
              </a:rPr>
              <a:t>Список заказов </a:t>
            </a:r>
          </a:p>
          <a:p>
            <a:r>
              <a:rPr lang="ru-RU" sz="2000" dirty="0" smtClean="0">
                <a:solidFill>
                  <a:srgbClr val="0A82BE"/>
                </a:solidFill>
              </a:rPr>
              <a:t>с текущим статусом</a:t>
            </a:r>
            <a:endParaRPr lang="ru-RU" sz="2000" dirty="0">
              <a:solidFill>
                <a:srgbClr val="0A82BE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64089" y="2221743"/>
            <a:ext cx="34480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0A82BE"/>
                </a:solidFill>
              </a:rPr>
              <a:t>Детализация и движение финансовых </a:t>
            </a:r>
            <a:r>
              <a:rPr lang="ru-RU" sz="2000" dirty="0">
                <a:solidFill>
                  <a:srgbClr val="0A82BE"/>
                </a:solidFill>
              </a:rPr>
              <a:t>средств по каждому заказу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03648" y="3585210"/>
            <a:ext cx="275613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rgbClr val="0A82BE"/>
                </a:solidFill>
              </a:rPr>
              <a:t>Отмена или изменение</a:t>
            </a:r>
            <a:br>
              <a:rPr lang="ru-RU" sz="2000" dirty="0" smtClean="0">
                <a:solidFill>
                  <a:srgbClr val="0A82BE"/>
                </a:solidFill>
              </a:rPr>
            </a:br>
            <a:r>
              <a:rPr lang="ru-RU" sz="2000" dirty="0" smtClean="0">
                <a:solidFill>
                  <a:srgbClr val="0A82BE"/>
                </a:solidFill>
              </a:rPr>
              <a:t>заказа в несколько</a:t>
            </a:r>
            <a:br>
              <a:rPr lang="ru-RU" sz="2000" dirty="0" smtClean="0">
                <a:solidFill>
                  <a:srgbClr val="0A82BE"/>
                </a:solidFill>
              </a:rPr>
            </a:br>
            <a:r>
              <a:rPr lang="ru-RU" sz="2000" dirty="0" smtClean="0">
                <a:solidFill>
                  <a:srgbClr val="0A82BE"/>
                </a:solidFill>
              </a:rPr>
              <a:t>кликов</a:t>
            </a:r>
            <a:endParaRPr lang="ru-RU" sz="2000" dirty="0">
              <a:solidFill>
                <a:srgbClr val="0A82BE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96260" y="5085184"/>
            <a:ext cx="239315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rgbClr val="0A82BE"/>
                </a:solidFill>
              </a:rPr>
              <a:t>Скачивание ваучера</a:t>
            </a:r>
            <a:br>
              <a:rPr lang="ru-RU" sz="2000" dirty="0" smtClean="0">
                <a:solidFill>
                  <a:srgbClr val="0A82BE"/>
                </a:solidFill>
              </a:rPr>
            </a:br>
            <a:r>
              <a:rPr lang="ru-RU" sz="2000" dirty="0" smtClean="0">
                <a:solidFill>
                  <a:srgbClr val="0A82BE"/>
                </a:solidFill>
              </a:rPr>
              <a:t>в любой момент</a:t>
            </a:r>
            <a:endParaRPr lang="ru-RU" sz="2000" dirty="0">
              <a:solidFill>
                <a:srgbClr val="0A82BE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64089" y="3553586"/>
            <a:ext cx="29523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0A82BE"/>
                </a:solidFill>
              </a:rPr>
              <a:t>Выгрузка заказов в </a:t>
            </a:r>
            <a:r>
              <a:rPr lang="en-US" sz="2000" dirty="0" smtClean="0">
                <a:solidFill>
                  <a:srgbClr val="0A82BE"/>
                </a:solidFill>
              </a:rPr>
              <a:t>Excel</a:t>
            </a:r>
            <a:br>
              <a:rPr lang="en-US" sz="2000" dirty="0" smtClean="0">
                <a:solidFill>
                  <a:srgbClr val="0A82BE"/>
                </a:solidFill>
              </a:rPr>
            </a:br>
            <a:r>
              <a:rPr lang="ru-RU" sz="2000" dirty="0" smtClean="0">
                <a:solidFill>
                  <a:srgbClr val="0A82BE"/>
                </a:solidFill>
              </a:rPr>
              <a:t>для последующего анализа</a:t>
            </a:r>
            <a:endParaRPr lang="ru-RU" sz="2000" dirty="0">
              <a:solidFill>
                <a:srgbClr val="0A82BE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24260" y="452965"/>
            <a:ext cx="7272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194479"/>
                </a:solidFill>
              </a:rPr>
              <a:t>Простое управление заказами</a:t>
            </a:r>
            <a:endParaRPr lang="ru-RU" sz="4000" dirty="0">
              <a:solidFill>
                <a:srgbClr val="194479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2328687"/>
            <a:ext cx="554777" cy="554777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5178479"/>
            <a:ext cx="554777" cy="554777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2872" y="3717032"/>
            <a:ext cx="554777" cy="554777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8988" y="2328687"/>
            <a:ext cx="612997" cy="612997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3645024"/>
            <a:ext cx="720080" cy="72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175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араллелограмм 8"/>
          <p:cNvSpPr/>
          <p:nvPr/>
        </p:nvSpPr>
        <p:spPr>
          <a:xfrm rot="10800000">
            <a:off x="-22671" y="4729183"/>
            <a:ext cx="9166670" cy="2128817"/>
          </a:xfrm>
          <a:custGeom>
            <a:avLst/>
            <a:gdLst>
              <a:gd name="connsiteX0" fmla="*/ 0 w 2016224"/>
              <a:gd name="connsiteY0" fmla="*/ 504056 h 504056"/>
              <a:gd name="connsiteX1" fmla="*/ 126014 w 2016224"/>
              <a:gd name="connsiteY1" fmla="*/ 0 h 504056"/>
              <a:gd name="connsiteX2" fmla="*/ 2016224 w 2016224"/>
              <a:gd name="connsiteY2" fmla="*/ 0 h 504056"/>
              <a:gd name="connsiteX3" fmla="*/ 1890210 w 2016224"/>
              <a:gd name="connsiteY3" fmla="*/ 504056 h 504056"/>
              <a:gd name="connsiteX4" fmla="*/ 0 w 2016224"/>
              <a:gd name="connsiteY4" fmla="*/ 504056 h 504056"/>
              <a:gd name="connsiteX0" fmla="*/ 0 w 2016224"/>
              <a:gd name="connsiteY0" fmla="*/ 602298 h 602298"/>
              <a:gd name="connsiteX1" fmla="*/ 27773 w 2016224"/>
              <a:gd name="connsiteY1" fmla="*/ 0 h 602298"/>
              <a:gd name="connsiteX2" fmla="*/ 2016224 w 2016224"/>
              <a:gd name="connsiteY2" fmla="*/ 98242 h 602298"/>
              <a:gd name="connsiteX3" fmla="*/ 1890210 w 2016224"/>
              <a:gd name="connsiteY3" fmla="*/ 602298 h 602298"/>
              <a:gd name="connsiteX4" fmla="*/ 0 w 2016224"/>
              <a:gd name="connsiteY4" fmla="*/ 602298 h 602298"/>
              <a:gd name="connsiteX0" fmla="*/ 0 w 9210512"/>
              <a:gd name="connsiteY0" fmla="*/ 1637610 h 1637610"/>
              <a:gd name="connsiteX1" fmla="*/ 27773 w 9210512"/>
              <a:gd name="connsiteY1" fmla="*/ 1035312 h 1637610"/>
              <a:gd name="connsiteX2" fmla="*/ 9210512 w 9210512"/>
              <a:gd name="connsiteY2" fmla="*/ 0 h 1637610"/>
              <a:gd name="connsiteX3" fmla="*/ 1890210 w 9210512"/>
              <a:gd name="connsiteY3" fmla="*/ 1637610 h 1637610"/>
              <a:gd name="connsiteX4" fmla="*/ 0 w 9210512"/>
              <a:gd name="connsiteY4" fmla="*/ 1637610 h 1637610"/>
              <a:gd name="connsiteX0" fmla="*/ 0 w 9210512"/>
              <a:gd name="connsiteY0" fmla="*/ 1637610 h 1660282"/>
              <a:gd name="connsiteX1" fmla="*/ 27773 w 9210512"/>
              <a:gd name="connsiteY1" fmla="*/ 1035312 h 1660282"/>
              <a:gd name="connsiteX2" fmla="*/ 9210512 w 9210512"/>
              <a:gd name="connsiteY2" fmla="*/ 0 h 1660282"/>
              <a:gd name="connsiteX3" fmla="*/ 9205410 w 9210512"/>
              <a:gd name="connsiteY3" fmla="*/ 1660282 h 1660282"/>
              <a:gd name="connsiteX4" fmla="*/ 0 w 9210512"/>
              <a:gd name="connsiteY4" fmla="*/ 1637610 h 1660282"/>
              <a:gd name="connsiteX0" fmla="*/ 32683 w 9243195"/>
              <a:gd name="connsiteY0" fmla="*/ 1637610 h 1660282"/>
              <a:gd name="connsiteX1" fmla="*/ 0 w 9243195"/>
              <a:gd name="connsiteY1" fmla="*/ 982412 h 1660282"/>
              <a:gd name="connsiteX2" fmla="*/ 9243195 w 9243195"/>
              <a:gd name="connsiteY2" fmla="*/ 0 h 1660282"/>
              <a:gd name="connsiteX3" fmla="*/ 9238093 w 9243195"/>
              <a:gd name="connsiteY3" fmla="*/ 1660282 h 1660282"/>
              <a:gd name="connsiteX4" fmla="*/ 32683 w 9243195"/>
              <a:gd name="connsiteY4" fmla="*/ 1637610 h 1660282"/>
              <a:gd name="connsiteX0" fmla="*/ 0 w 9255854"/>
              <a:gd name="connsiteY0" fmla="*/ 1698067 h 1698067"/>
              <a:gd name="connsiteX1" fmla="*/ 12659 w 9255854"/>
              <a:gd name="connsiteY1" fmla="*/ 982412 h 1698067"/>
              <a:gd name="connsiteX2" fmla="*/ 9255854 w 9255854"/>
              <a:gd name="connsiteY2" fmla="*/ 0 h 1698067"/>
              <a:gd name="connsiteX3" fmla="*/ 9250752 w 9255854"/>
              <a:gd name="connsiteY3" fmla="*/ 1660282 h 1698067"/>
              <a:gd name="connsiteX4" fmla="*/ 0 w 9255854"/>
              <a:gd name="connsiteY4" fmla="*/ 1698067 h 1698067"/>
              <a:gd name="connsiteX0" fmla="*/ 0 w 9251065"/>
              <a:gd name="connsiteY0" fmla="*/ 2121260 h 2121260"/>
              <a:gd name="connsiteX1" fmla="*/ 12659 w 9251065"/>
              <a:gd name="connsiteY1" fmla="*/ 1405605 h 2121260"/>
              <a:gd name="connsiteX2" fmla="*/ 9248297 w 9251065"/>
              <a:gd name="connsiteY2" fmla="*/ 0 h 2121260"/>
              <a:gd name="connsiteX3" fmla="*/ 9250752 w 9251065"/>
              <a:gd name="connsiteY3" fmla="*/ 2083475 h 2121260"/>
              <a:gd name="connsiteX4" fmla="*/ 0 w 9251065"/>
              <a:gd name="connsiteY4" fmla="*/ 2121260 h 2121260"/>
              <a:gd name="connsiteX0" fmla="*/ 2571 w 9238406"/>
              <a:gd name="connsiteY0" fmla="*/ 2128817 h 2128817"/>
              <a:gd name="connsiteX1" fmla="*/ 0 w 9238406"/>
              <a:gd name="connsiteY1" fmla="*/ 1405605 h 2128817"/>
              <a:gd name="connsiteX2" fmla="*/ 9235638 w 9238406"/>
              <a:gd name="connsiteY2" fmla="*/ 0 h 2128817"/>
              <a:gd name="connsiteX3" fmla="*/ 9238093 w 9238406"/>
              <a:gd name="connsiteY3" fmla="*/ 2083475 h 2128817"/>
              <a:gd name="connsiteX4" fmla="*/ 2571 w 9238406"/>
              <a:gd name="connsiteY4" fmla="*/ 2128817 h 2128817"/>
              <a:gd name="connsiteX0" fmla="*/ 10186 w 9246021"/>
              <a:gd name="connsiteY0" fmla="*/ 2128817 h 2128817"/>
              <a:gd name="connsiteX1" fmla="*/ 0 w 9246021"/>
              <a:gd name="connsiteY1" fmla="*/ 1398048 h 2128817"/>
              <a:gd name="connsiteX2" fmla="*/ 9243253 w 9246021"/>
              <a:gd name="connsiteY2" fmla="*/ 0 h 2128817"/>
              <a:gd name="connsiteX3" fmla="*/ 9245708 w 9246021"/>
              <a:gd name="connsiteY3" fmla="*/ 2083475 h 2128817"/>
              <a:gd name="connsiteX4" fmla="*/ 10186 w 9246021"/>
              <a:gd name="connsiteY4" fmla="*/ 2128817 h 2128817"/>
              <a:gd name="connsiteX0" fmla="*/ 0 w 9235835"/>
              <a:gd name="connsiteY0" fmla="*/ 2128817 h 2128817"/>
              <a:gd name="connsiteX1" fmla="*/ 5044 w 9235835"/>
              <a:gd name="connsiteY1" fmla="*/ 1390491 h 2128817"/>
              <a:gd name="connsiteX2" fmla="*/ 9233067 w 9235835"/>
              <a:gd name="connsiteY2" fmla="*/ 0 h 2128817"/>
              <a:gd name="connsiteX3" fmla="*/ 9235522 w 9235835"/>
              <a:gd name="connsiteY3" fmla="*/ 2083475 h 2128817"/>
              <a:gd name="connsiteX4" fmla="*/ 0 w 9235835"/>
              <a:gd name="connsiteY4" fmla="*/ 2128817 h 2128817"/>
              <a:gd name="connsiteX0" fmla="*/ 17949 w 9253784"/>
              <a:gd name="connsiteY0" fmla="*/ 2128817 h 2128817"/>
              <a:gd name="connsiteX1" fmla="*/ 94 w 9253784"/>
              <a:gd name="connsiteY1" fmla="*/ 1390491 h 2128817"/>
              <a:gd name="connsiteX2" fmla="*/ 9251016 w 9253784"/>
              <a:gd name="connsiteY2" fmla="*/ 0 h 2128817"/>
              <a:gd name="connsiteX3" fmla="*/ 9253471 w 9253784"/>
              <a:gd name="connsiteY3" fmla="*/ 2083475 h 2128817"/>
              <a:gd name="connsiteX4" fmla="*/ 17949 w 9253784"/>
              <a:gd name="connsiteY4" fmla="*/ 2128817 h 2128817"/>
              <a:gd name="connsiteX0" fmla="*/ 0 w 9258733"/>
              <a:gd name="connsiteY0" fmla="*/ 2128817 h 2128817"/>
              <a:gd name="connsiteX1" fmla="*/ 5043 w 9258733"/>
              <a:gd name="connsiteY1" fmla="*/ 1390491 h 2128817"/>
              <a:gd name="connsiteX2" fmla="*/ 9255965 w 9258733"/>
              <a:gd name="connsiteY2" fmla="*/ 0 h 2128817"/>
              <a:gd name="connsiteX3" fmla="*/ 9258420 w 9258733"/>
              <a:gd name="connsiteY3" fmla="*/ 2083475 h 2128817"/>
              <a:gd name="connsiteX4" fmla="*/ 0 w 9258733"/>
              <a:gd name="connsiteY4" fmla="*/ 2128817 h 2128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8733" h="2128817">
                <a:moveTo>
                  <a:pt x="0" y="2128817"/>
                </a:moveTo>
                <a:lnTo>
                  <a:pt x="5043" y="1390491"/>
                </a:lnTo>
                <a:lnTo>
                  <a:pt x="9255965" y="0"/>
                </a:lnTo>
                <a:cubicBezTo>
                  <a:pt x="9254264" y="553427"/>
                  <a:pt x="9260121" y="1530048"/>
                  <a:pt x="9258420" y="2083475"/>
                </a:cubicBezTo>
                <a:lnTo>
                  <a:pt x="0" y="212881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-22671" y="-27384"/>
            <a:ext cx="9166670" cy="489654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539552" y="620688"/>
            <a:ext cx="78987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srgbClr val="194479"/>
                </a:solidFill>
              </a:rPr>
              <a:t>Интуитивный интерфейс формы заказа</a:t>
            </a:r>
            <a:endParaRPr lang="ru-RU" sz="3600" dirty="0">
              <a:solidFill>
                <a:srgbClr val="194479"/>
              </a:solidFill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412776"/>
            <a:ext cx="1296144" cy="129614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304591" y="1780919"/>
            <a:ext cx="58326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400"/>
              </a:spcAft>
            </a:pPr>
            <a:r>
              <a:rPr lang="ru-RU" sz="2400" dirty="0">
                <a:solidFill>
                  <a:srgbClr val="0A82BE"/>
                </a:solidFill>
              </a:rPr>
              <a:t> </a:t>
            </a:r>
            <a:r>
              <a:rPr lang="ru-RU" sz="2400" dirty="0" smtClean="0">
                <a:solidFill>
                  <a:srgbClr val="0A82BE"/>
                </a:solidFill>
              </a:rPr>
              <a:t>Быстрое </a:t>
            </a:r>
            <a:r>
              <a:rPr lang="ru-RU" sz="2400" dirty="0">
                <a:solidFill>
                  <a:srgbClr val="0A82BE"/>
                </a:solidFill>
              </a:rPr>
              <a:t>и </a:t>
            </a:r>
            <a:r>
              <a:rPr lang="ru-RU" sz="2400" dirty="0" smtClean="0">
                <a:solidFill>
                  <a:srgbClr val="0A82BE"/>
                </a:solidFill>
              </a:rPr>
              <a:t>безошибочное оформление</a:t>
            </a:r>
            <a:r>
              <a:rPr lang="ru-RU" sz="2400" dirty="0">
                <a:solidFill>
                  <a:srgbClr val="0A82BE"/>
                </a:solidFill>
              </a:rPr>
              <a:t/>
            </a:r>
            <a:br>
              <a:rPr lang="ru-RU" sz="2400" dirty="0">
                <a:solidFill>
                  <a:srgbClr val="0A82BE"/>
                </a:solidFill>
              </a:rPr>
            </a:br>
            <a:r>
              <a:rPr lang="ru-RU" sz="2400" dirty="0">
                <a:solidFill>
                  <a:srgbClr val="0A82BE"/>
                </a:solidFill>
              </a:rPr>
              <a:t>     </a:t>
            </a:r>
            <a:r>
              <a:rPr lang="ru-RU" sz="2400" dirty="0" smtClean="0">
                <a:solidFill>
                  <a:srgbClr val="0A82BE"/>
                </a:solidFill>
              </a:rPr>
              <a:t>заказа</a:t>
            </a:r>
            <a:endParaRPr lang="ru-RU" sz="2400" dirty="0">
              <a:solidFill>
                <a:srgbClr val="0A82BE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2924944"/>
            <a:ext cx="2398200" cy="23982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39552" y="2853611"/>
            <a:ext cx="5544616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0A82BE"/>
                </a:solidFill>
              </a:rPr>
              <a:t>— </a:t>
            </a:r>
            <a:r>
              <a:rPr lang="ru-RU" sz="2000" dirty="0">
                <a:solidFill>
                  <a:srgbClr val="0A82BE"/>
                </a:solidFill>
              </a:rPr>
              <a:t>Автосохранение данных позволяет</a:t>
            </a:r>
            <a:br>
              <a:rPr lang="ru-RU" sz="2000" dirty="0">
                <a:solidFill>
                  <a:srgbClr val="0A82BE"/>
                </a:solidFill>
              </a:rPr>
            </a:br>
            <a:r>
              <a:rPr lang="ru-RU" sz="2000" dirty="0">
                <a:solidFill>
                  <a:srgbClr val="0A82BE"/>
                </a:solidFill>
              </a:rPr>
              <a:t>     в один клик добавить в новый </a:t>
            </a:r>
            <a:r>
              <a:rPr lang="ru-RU" sz="2000" dirty="0" smtClean="0">
                <a:solidFill>
                  <a:srgbClr val="0A82BE"/>
                </a:solidFill>
              </a:rPr>
              <a:t>заказ</a:t>
            </a:r>
            <a:endParaRPr lang="ru-RU" sz="2000" dirty="0">
              <a:solidFill>
                <a:srgbClr val="0A82BE"/>
              </a:solidFill>
            </a:endParaRPr>
          </a:p>
          <a:p>
            <a:pPr marL="800100" lvl="1" indent="-342900">
              <a:buSzPct val="70000"/>
              <a:buFont typeface="Courier New" panose="02070309020205020404" pitchFamily="49" charset="0"/>
              <a:buChar char="o"/>
            </a:pPr>
            <a:r>
              <a:rPr lang="ru-RU" dirty="0">
                <a:solidFill>
                  <a:srgbClr val="0A82BE"/>
                </a:solidFill>
              </a:rPr>
              <a:t>пассажиров</a:t>
            </a:r>
          </a:p>
          <a:p>
            <a:pPr marL="800100" lvl="1" indent="-342900">
              <a:buSzPct val="70000"/>
              <a:buFont typeface="Courier New" panose="02070309020205020404" pitchFamily="49" charset="0"/>
              <a:buChar char="o"/>
            </a:pPr>
            <a:r>
              <a:rPr lang="ru-RU" dirty="0">
                <a:solidFill>
                  <a:srgbClr val="0A82BE"/>
                </a:solidFill>
              </a:rPr>
              <a:t>сопровождающих</a:t>
            </a:r>
          </a:p>
          <a:p>
            <a:pPr marL="800100" lvl="1" indent="-342900">
              <a:buSzPct val="70000"/>
              <a:buFont typeface="Courier New" panose="02070309020205020404" pitchFamily="49" charset="0"/>
              <a:buChar char="o"/>
            </a:pPr>
            <a:r>
              <a:rPr lang="ru-RU" dirty="0" smtClean="0">
                <a:solidFill>
                  <a:srgbClr val="0A82BE"/>
                </a:solidFill>
              </a:rPr>
              <a:t>автомобили</a:t>
            </a:r>
          </a:p>
          <a:p>
            <a:pPr marL="800100" lvl="1" indent="-342900">
              <a:spcAft>
                <a:spcPts val="1200"/>
              </a:spcAft>
              <a:buSzPct val="70000"/>
              <a:buFont typeface="Courier New" panose="02070309020205020404" pitchFamily="49" charset="0"/>
              <a:buChar char="o"/>
            </a:pPr>
            <a:r>
              <a:rPr lang="ru-RU" dirty="0">
                <a:solidFill>
                  <a:srgbClr val="0A82BE"/>
                </a:solidFill>
              </a:rPr>
              <a:t>к</a:t>
            </a:r>
            <a:r>
              <a:rPr lang="ru-RU" dirty="0" smtClean="0">
                <a:solidFill>
                  <a:srgbClr val="0A82BE"/>
                </a:solidFill>
              </a:rPr>
              <a:t>онтакты и реквизиты компании</a:t>
            </a:r>
          </a:p>
          <a:p>
            <a:pPr>
              <a:spcAft>
                <a:spcPts val="600"/>
              </a:spcAft>
              <a:buSzPct val="70000"/>
            </a:pPr>
            <a:r>
              <a:rPr lang="ru-RU" sz="2000" dirty="0" smtClean="0">
                <a:solidFill>
                  <a:srgbClr val="0A82BE"/>
                </a:solidFill>
              </a:rPr>
              <a:t>— Автозаполнение информации из</a:t>
            </a:r>
            <a:br>
              <a:rPr lang="ru-RU" sz="2000" dirty="0" smtClean="0">
                <a:solidFill>
                  <a:srgbClr val="0A82BE"/>
                </a:solidFill>
              </a:rPr>
            </a:br>
            <a:r>
              <a:rPr lang="ru-RU" sz="2000" dirty="0" smtClean="0">
                <a:solidFill>
                  <a:srgbClr val="0A82BE"/>
                </a:solidFill>
              </a:rPr>
              <a:t>     предыдущего заказа сокращает</a:t>
            </a:r>
            <a:br>
              <a:rPr lang="ru-RU" sz="2000" dirty="0" smtClean="0">
                <a:solidFill>
                  <a:srgbClr val="0A82BE"/>
                </a:solidFill>
              </a:rPr>
            </a:br>
            <a:r>
              <a:rPr lang="ru-RU" sz="2000" dirty="0" smtClean="0">
                <a:solidFill>
                  <a:srgbClr val="0A82BE"/>
                </a:solidFill>
              </a:rPr>
              <a:t>     до минимума время оформления услуг</a:t>
            </a:r>
            <a:br>
              <a:rPr lang="ru-RU" sz="2000" dirty="0" smtClean="0">
                <a:solidFill>
                  <a:srgbClr val="0A82BE"/>
                </a:solidFill>
              </a:rPr>
            </a:br>
            <a:r>
              <a:rPr lang="ru-RU" sz="2000" dirty="0" smtClean="0">
                <a:solidFill>
                  <a:srgbClr val="0A82BE"/>
                </a:solidFill>
              </a:rPr>
              <a:t>     по всему маршруту</a:t>
            </a:r>
            <a:endParaRPr lang="ru-RU" sz="2000" dirty="0">
              <a:solidFill>
                <a:srgbClr val="0A82B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1709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">
      <a:dk1>
        <a:sysClr val="windowText" lastClr="000000"/>
      </a:dk1>
      <a:lt1>
        <a:srgbClr val="55D4ED"/>
      </a:lt1>
      <a:dk2>
        <a:srgbClr val="02559A"/>
      </a:dk2>
      <a:lt2>
        <a:srgbClr val="BBEDF7"/>
      </a:lt2>
      <a:accent1>
        <a:srgbClr val="DDF6FB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1896</TotalTime>
  <Words>317</Words>
  <Application>Microsoft Office PowerPoint</Application>
  <PresentationFormat>Экран (4:3)</PresentationFormat>
  <Paragraphs>79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Courier New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Vika Sergievskaya</dc:creator>
  <cp:lastModifiedBy>Irina Vasileva</cp:lastModifiedBy>
  <cp:revision>97</cp:revision>
  <dcterms:created xsi:type="dcterms:W3CDTF">2018-10-22T15:54:07Z</dcterms:created>
  <dcterms:modified xsi:type="dcterms:W3CDTF">2019-01-28T14:51:14Z</dcterms:modified>
</cp:coreProperties>
</file>